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96" r:id="rId3"/>
    <p:sldId id="320" r:id="rId4"/>
    <p:sldId id="287" r:id="rId5"/>
    <p:sldId id="324" r:id="rId6"/>
    <p:sldId id="346" r:id="rId7"/>
    <p:sldId id="339" r:id="rId8"/>
    <p:sldId id="347" r:id="rId9"/>
    <p:sldId id="340" r:id="rId10"/>
    <p:sldId id="348" r:id="rId11"/>
    <p:sldId id="349" r:id="rId12"/>
    <p:sldId id="341" r:id="rId13"/>
    <p:sldId id="342" r:id="rId14"/>
    <p:sldId id="350" r:id="rId15"/>
    <p:sldId id="351" r:id="rId16"/>
    <p:sldId id="352" r:id="rId17"/>
    <p:sldId id="353" r:id="rId18"/>
    <p:sldId id="354" r:id="rId19"/>
    <p:sldId id="343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5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8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3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6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83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9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4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6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3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4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4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1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200" b="0" dirty="0"/>
              <a:t>Implementation of </a:t>
            </a:r>
            <a:r>
              <a:rPr lang="en-US" sz="3200" b="0" dirty="0" err="1"/>
              <a:t>Softmax</a:t>
            </a:r>
            <a:r>
              <a:rPr lang="en-US" sz="3200" b="0" dirty="0"/>
              <a:t> Regression from Scratch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705B4-A91C-4258-A6DE-7FE7752C1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20376" r="7233" b="20475"/>
          <a:stretch/>
        </p:blipFill>
        <p:spPr>
          <a:xfrm>
            <a:off x="905522" y="2121763"/>
            <a:ext cx="10404629" cy="26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4CDE2-3B6D-4021-BC22-B57B7CC5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21619" r="12555" b="21899"/>
          <a:stretch/>
        </p:blipFill>
        <p:spPr>
          <a:xfrm>
            <a:off x="2872905" y="2084032"/>
            <a:ext cx="6249880" cy="26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11535-A9E6-4F0D-899F-80FFBC6DC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23917" r="8324" b="24450"/>
          <a:stretch/>
        </p:blipFill>
        <p:spPr>
          <a:xfrm>
            <a:off x="994298" y="2343705"/>
            <a:ext cx="10182687" cy="21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Loss Function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6400-DAFD-4003-A289-7BFBBB4CF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2365" r="9415" b="21713"/>
          <a:stretch/>
        </p:blipFill>
        <p:spPr>
          <a:xfrm>
            <a:off x="1553592" y="2112885"/>
            <a:ext cx="9072979" cy="26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Loss Function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74CEA-0AA0-4163-899D-CD57B6D19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3" t="23698" r="11818" b="23596"/>
          <a:stretch/>
        </p:blipFill>
        <p:spPr>
          <a:xfrm>
            <a:off x="2805344" y="2281561"/>
            <a:ext cx="6578353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98CA6-BC09-4C6F-B846-9CF498367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2165" r="7014" b="22277"/>
          <a:stretch/>
        </p:blipFill>
        <p:spPr>
          <a:xfrm>
            <a:off x="764459" y="1209583"/>
            <a:ext cx="10466772" cy="221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F8961-2F5E-44C9-A15B-1A16607907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4" t="26419" r="14358" b="25859"/>
          <a:stretch/>
        </p:blipFill>
        <p:spPr>
          <a:xfrm>
            <a:off x="3445515" y="3978304"/>
            <a:ext cx="5104660" cy="18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28761-4170-4022-B728-C58231477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6663" r="7888" b="16740"/>
          <a:stretch/>
        </p:blipFill>
        <p:spPr>
          <a:xfrm>
            <a:off x="958788" y="1509204"/>
            <a:ext cx="10271464" cy="3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06E33-D51D-468D-80B1-68806934F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26643" r="12857" b="26307"/>
          <a:stretch/>
        </p:blipFill>
        <p:spPr>
          <a:xfrm>
            <a:off x="3071673" y="2503503"/>
            <a:ext cx="6045693" cy="18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EFC57-8730-4E52-9B44-630DCE361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6408" r="6364" b="6408"/>
          <a:stretch/>
        </p:blipFill>
        <p:spPr>
          <a:xfrm>
            <a:off x="4705166" y="679144"/>
            <a:ext cx="6454066" cy="59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dirty="0"/>
              <a:t>Prediction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A183-577B-48B1-B435-39FFC7A4E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13817" r="7160" b="13465"/>
          <a:stretch/>
        </p:blipFill>
        <p:spPr>
          <a:xfrm>
            <a:off x="2576003" y="915351"/>
            <a:ext cx="8407152" cy="3686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6969-BFBB-41CD-95CF-1938652F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1" y="4818259"/>
            <a:ext cx="803979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With </a:t>
            </a:r>
            <a:r>
              <a:rPr lang="en-US" dirty="0" err="1"/>
              <a:t>softmax</a:t>
            </a:r>
            <a:r>
              <a:rPr lang="en-US" dirty="0"/>
              <a:t> regression, we can train models for multi-category classification. The training loop is very similar to that in linear regression: retrieve and read data, define models and loss functions, then train models using optimization algorithms. As you’ll soon find out, most common deep learning models have similar training procedures.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Implementation of </a:t>
            </a:r>
            <a:r>
              <a:rPr lang="en-US" dirty="0" err="1"/>
              <a:t>Softmax</a:t>
            </a:r>
            <a:r>
              <a:rPr lang="en-US" dirty="0"/>
              <a:t> Regression from Scratch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200" dirty="0"/>
              <a:t>Implementation of </a:t>
            </a:r>
            <a:r>
              <a:rPr lang="en-US" sz="3200" dirty="0" err="1"/>
              <a:t>Softmax</a:t>
            </a:r>
            <a:r>
              <a:rPr lang="en-US" sz="3200" dirty="0"/>
              <a:t> Regression from Scratch</a:t>
            </a: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Implementation of </a:t>
            </a:r>
            <a:r>
              <a:rPr lang="en-US" dirty="0" err="1"/>
              <a:t>Softmax</a:t>
            </a:r>
            <a:r>
              <a:rPr lang="en-US" dirty="0"/>
              <a:t> Regression from Scratch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E482A-EDDE-4357-8A00-F2D1039FB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t="22401" r="11893" b="21840"/>
          <a:stretch/>
        </p:blipFill>
        <p:spPr>
          <a:xfrm>
            <a:off x="2668044" y="2279737"/>
            <a:ext cx="6676372" cy="2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Implementation of </a:t>
            </a:r>
            <a:r>
              <a:rPr lang="en-US" dirty="0" err="1"/>
              <a:t>Softmax</a:t>
            </a:r>
            <a:r>
              <a:rPr lang="en-US" dirty="0"/>
              <a:t> Regression from Scratch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68F2-64DD-430F-B859-3F4269FE4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23877" r="7636" b="23726"/>
          <a:stretch/>
        </p:blipFill>
        <p:spPr>
          <a:xfrm>
            <a:off x="977030" y="2354893"/>
            <a:ext cx="10283869" cy="21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Initialize Model Parameters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A17A-F2EB-4CAB-BB8D-24BF52ADF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871" r="7534" b="17748"/>
          <a:stretch/>
        </p:blipFill>
        <p:spPr>
          <a:xfrm>
            <a:off x="916487" y="1976499"/>
            <a:ext cx="10359025" cy="32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Initialize Model Parameters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2173D-3949-4ACC-8CF0-CAD3825C7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9" t="24230" r="19188" b="23799"/>
          <a:stretch/>
        </p:blipFill>
        <p:spPr>
          <a:xfrm>
            <a:off x="4471792" y="2304789"/>
            <a:ext cx="3244241" cy="22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F65BF-2264-48C6-8B1E-387B02E97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3081" r="8535" b="24087"/>
          <a:stretch/>
        </p:blipFill>
        <p:spPr>
          <a:xfrm>
            <a:off x="1039660" y="2254685"/>
            <a:ext cx="10095978" cy="23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150</Words>
  <Application>Microsoft Office PowerPoint</Application>
  <PresentationFormat>Widescreen</PresentationFormat>
  <Paragraphs>30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Roboto Medium</vt:lpstr>
      <vt:lpstr>Arial</vt:lpstr>
      <vt:lpstr>Calibri</vt:lpstr>
      <vt:lpstr>Calibri Light</vt:lpstr>
      <vt:lpstr>Office Theme</vt:lpstr>
      <vt:lpstr>Implementation of Softmax Regression from Scratch</vt:lpstr>
      <vt:lpstr>Objective </vt:lpstr>
      <vt:lpstr>Contents </vt:lpstr>
      <vt:lpstr>Implementation of Softmax Regression from Scratch</vt:lpstr>
      <vt:lpstr>Implementation of Softmax Regression from Scratch</vt:lpstr>
      <vt:lpstr>Implementation of Softmax Regression from Scratch</vt:lpstr>
      <vt:lpstr>Initialize Model Parameters</vt:lpstr>
      <vt:lpstr>Initialize Model Parameters</vt:lpstr>
      <vt:lpstr>The Softmax</vt:lpstr>
      <vt:lpstr>The Softmax</vt:lpstr>
      <vt:lpstr>The Softmax</vt:lpstr>
      <vt:lpstr>The Model</vt:lpstr>
      <vt:lpstr>The Loss Function</vt:lpstr>
      <vt:lpstr>The Loss Function</vt:lpstr>
      <vt:lpstr>Classification Accuracy</vt:lpstr>
      <vt:lpstr>Classification Accuracy</vt:lpstr>
      <vt:lpstr>Classification Accuracy</vt:lpstr>
      <vt:lpstr>Model Training</vt:lpstr>
      <vt:lpstr>Prediction</vt:lpstr>
      <vt:lpstr>Thank You!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63</cp:revision>
  <dcterms:created xsi:type="dcterms:W3CDTF">2019-07-03T06:03:38Z</dcterms:created>
  <dcterms:modified xsi:type="dcterms:W3CDTF">2019-10-08T07:59:04Z</dcterms:modified>
</cp:coreProperties>
</file>