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63" r:id="rId3"/>
    <p:sldId id="257" r:id="rId4"/>
    <p:sldId id="258" r:id="rId5"/>
    <p:sldId id="259"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29"/>
  </p:normalViewPr>
  <p:slideViewPr>
    <p:cSldViewPr snapToGrid="0" snapToObjects="1">
      <p:cViewPr varScale="1">
        <p:scale>
          <a:sx n="90" d="100"/>
          <a:sy n="90" d="100"/>
        </p:scale>
        <p:origin x="232" y="4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5CDFAC-300A-1E4C-B104-35D300F89541}" type="datetimeFigureOut">
              <a:rPr lang="en-US" smtClean="0"/>
              <a:t>5/21/22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408902-3BAB-0D43-9C51-917D9059C0A4}" type="slidenum">
              <a:rPr lang="en-US" smtClean="0"/>
              <a:t>‹#›</a:t>
            </a:fld>
            <a:endParaRPr lang="en-US"/>
          </a:p>
        </p:txBody>
      </p:sp>
    </p:spTree>
    <p:extLst>
      <p:ext uri="{BB962C8B-B14F-4D97-AF65-F5344CB8AC3E}">
        <p14:creationId xmlns:p14="http://schemas.microsoft.com/office/powerpoint/2010/main" val="15593356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39622-7CCD-417D-328F-3628EEDD1C6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0019C1C1-9FA9-28E5-3F39-751019116C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06FFC051-7CEC-6A2E-6202-F2D3A30C8EFB}"/>
              </a:ext>
            </a:extLst>
          </p:cNvPr>
          <p:cNvSpPr>
            <a:spLocks noGrp="1"/>
          </p:cNvSpPr>
          <p:nvPr>
            <p:ph type="dt" sz="half" idx="10"/>
          </p:nvPr>
        </p:nvSpPr>
        <p:spPr/>
        <p:txBody>
          <a:bodyPr/>
          <a:lstStyle/>
          <a:p>
            <a:fld id="{6CA2EE13-336A-5F4C-98C4-41959852A0B8}" type="datetimeFigureOut">
              <a:rPr lang="en-US" smtClean="0"/>
              <a:t>5/21/22</a:t>
            </a:fld>
            <a:endParaRPr lang="en-US"/>
          </a:p>
        </p:txBody>
      </p:sp>
      <p:sp>
        <p:nvSpPr>
          <p:cNvPr id="5" name="Footer Placeholder 4">
            <a:extLst>
              <a:ext uri="{FF2B5EF4-FFF2-40B4-BE49-F238E27FC236}">
                <a16:creationId xmlns:a16="http://schemas.microsoft.com/office/drawing/2014/main" id="{5BC7B2E9-253C-715F-C224-A8F5CD80B6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9D3878-94C4-9203-926A-A836CF102B69}"/>
              </a:ext>
            </a:extLst>
          </p:cNvPr>
          <p:cNvSpPr>
            <a:spLocks noGrp="1"/>
          </p:cNvSpPr>
          <p:nvPr>
            <p:ph type="sldNum" sz="quarter" idx="12"/>
          </p:nvPr>
        </p:nvSpPr>
        <p:spPr/>
        <p:txBody>
          <a:bodyPr/>
          <a:lstStyle/>
          <a:p>
            <a:fld id="{7DABF342-A912-D548-B7DB-4257EEE04E57}" type="slidenum">
              <a:rPr lang="en-US" smtClean="0"/>
              <a:t>‹#›</a:t>
            </a:fld>
            <a:endParaRPr lang="en-US"/>
          </a:p>
        </p:txBody>
      </p:sp>
    </p:spTree>
    <p:extLst>
      <p:ext uri="{BB962C8B-B14F-4D97-AF65-F5344CB8AC3E}">
        <p14:creationId xmlns:p14="http://schemas.microsoft.com/office/powerpoint/2010/main" val="654687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A0803-02C5-A7F4-BA38-800DEA183054}"/>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61A68D2-06BE-56A1-AA26-63C1CF3B3C5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FD1CE92-48B0-766F-3A32-4BC2B443D068}"/>
              </a:ext>
            </a:extLst>
          </p:cNvPr>
          <p:cNvSpPr>
            <a:spLocks noGrp="1"/>
          </p:cNvSpPr>
          <p:nvPr>
            <p:ph type="dt" sz="half" idx="10"/>
          </p:nvPr>
        </p:nvSpPr>
        <p:spPr/>
        <p:txBody>
          <a:bodyPr/>
          <a:lstStyle/>
          <a:p>
            <a:fld id="{6CA2EE13-336A-5F4C-98C4-41959852A0B8}" type="datetimeFigureOut">
              <a:rPr lang="en-US" smtClean="0"/>
              <a:t>5/21/22</a:t>
            </a:fld>
            <a:endParaRPr lang="en-US"/>
          </a:p>
        </p:txBody>
      </p:sp>
      <p:sp>
        <p:nvSpPr>
          <p:cNvPr id="5" name="Footer Placeholder 4">
            <a:extLst>
              <a:ext uri="{FF2B5EF4-FFF2-40B4-BE49-F238E27FC236}">
                <a16:creationId xmlns:a16="http://schemas.microsoft.com/office/drawing/2014/main" id="{F882C152-0B8C-EC85-0E21-4DBD2174D2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D72A56-FA7A-47F8-EA3D-C9233F9FD32C}"/>
              </a:ext>
            </a:extLst>
          </p:cNvPr>
          <p:cNvSpPr>
            <a:spLocks noGrp="1"/>
          </p:cNvSpPr>
          <p:nvPr>
            <p:ph type="sldNum" sz="quarter" idx="12"/>
          </p:nvPr>
        </p:nvSpPr>
        <p:spPr/>
        <p:txBody>
          <a:bodyPr/>
          <a:lstStyle/>
          <a:p>
            <a:fld id="{7DABF342-A912-D548-B7DB-4257EEE04E57}" type="slidenum">
              <a:rPr lang="en-US" smtClean="0"/>
              <a:t>‹#›</a:t>
            </a:fld>
            <a:endParaRPr lang="en-US"/>
          </a:p>
        </p:txBody>
      </p:sp>
    </p:spTree>
    <p:extLst>
      <p:ext uri="{BB962C8B-B14F-4D97-AF65-F5344CB8AC3E}">
        <p14:creationId xmlns:p14="http://schemas.microsoft.com/office/powerpoint/2010/main" val="1182448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EAC119-1D7E-60E6-BE3A-1C1A58F678D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73C5F8B-F1C3-0313-4A04-B96D95381C9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B8C099C-F895-3F85-6CD9-1EC041206F35}"/>
              </a:ext>
            </a:extLst>
          </p:cNvPr>
          <p:cNvSpPr>
            <a:spLocks noGrp="1"/>
          </p:cNvSpPr>
          <p:nvPr>
            <p:ph type="dt" sz="half" idx="10"/>
          </p:nvPr>
        </p:nvSpPr>
        <p:spPr/>
        <p:txBody>
          <a:bodyPr/>
          <a:lstStyle/>
          <a:p>
            <a:fld id="{6CA2EE13-336A-5F4C-98C4-41959852A0B8}" type="datetimeFigureOut">
              <a:rPr lang="en-US" smtClean="0"/>
              <a:t>5/21/22</a:t>
            </a:fld>
            <a:endParaRPr lang="en-US"/>
          </a:p>
        </p:txBody>
      </p:sp>
      <p:sp>
        <p:nvSpPr>
          <p:cNvPr id="5" name="Footer Placeholder 4">
            <a:extLst>
              <a:ext uri="{FF2B5EF4-FFF2-40B4-BE49-F238E27FC236}">
                <a16:creationId xmlns:a16="http://schemas.microsoft.com/office/drawing/2014/main" id="{F3D05CF1-0622-FED9-56D9-CBF4EEF6D5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8CE7C8-2957-5EDA-4FCB-930CF8C56E5E}"/>
              </a:ext>
            </a:extLst>
          </p:cNvPr>
          <p:cNvSpPr>
            <a:spLocks noGrp="1"/>
          </p:cNvSpPr>
          <p:nvPr>
            <p:ph type="sldNum" sz="quarter" idx="12"/>
          </p:nvPr>
        </p:nvSpPr>
        <p:spPr/>
        <p:txBody>
          <a:bodyPr/>
          <a:lstStyle/>
          <a:p>
            <a:fld id="{7DABF342-A912-D548-B7DB-4257EEE04E57}" type="slidenum">
              <a:rPr lang="en-US" smtClean="0"/>
              <a:t>‹#›</a:t>
            </a:fld>
            <a:endParaRPr lang="en-US"/>
          </a:p>
        </p:txBody>
      </p:sp>
    </p:spTree>
    <p:extLst>
      <p:ext uri="{BB962C8B-B14F-4D97-AF65-F5344CB8AC3E}">
        <p14:creationId xmlns:p14="http://schemas.microsoft.com/office/powerpoint/2010/main" val="1986135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6803D-C0F0-9FA8-F18C-05DD2A11184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64C0511-1431-224F-183D-BFC027B070E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002E6F2-F72E-88D6-86DC-57EB54F4C0C8}"/>
              </a:ext>
            </a:extLst>
          </p:cNvPr>
          <p:cNvSpPr>
            <a:spLocks noGrp="1"/>
          </p:cNvSpPr>
          <p:nvPr>
            <p:ph type="dt" sz="half" idx="10"/>
          </p:nvPr>
        </p:nvSpPr>
        <p:spPr/>
        <p:txBody>
          <a:bodyPr/>
          <a:lstStyle/>
          <a:p>
            <a:fld id="{6CA2EE13-336A-5F4C-98C4-41959852A0B8}" type="datetimeFigureOut">
              <a:rPr lang="en-US" smtClean="0"/>
              <a:t>5/21/22</a:t>
            </a:fld>
            <a:endParaRPr lang="en-US"/>
          </a:p>
        </p:txBody>
      </p:sp>
      <p:sp>
        <p:nvSpPr>
          <p:cNvPr id="5" name="Footer Placeholder 4">
            <a:extLst>
              <a:ext uri="{FF2B5EF4-FFF2-40B4-BE49-F238E27FC236}">
                <a16:creationId xmlns:a16="http://schemas.microsoft.com/office/drawing/2014/main" id="{4BDA585C-F9B0-8567-B9B4-C0F5DCDAC2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E75454-EE90-5029-ABF4-637992B16926}"/>
              </a:ext>
            </a:extLst>
          </p:cNvPr>
          <p:cNvSpPr>
            <a:spLocks noGrp="1"/>
          </p:cNvSpPr>
          <p:nvPr>
            <p:ph type="sldNum" sz="quarter" idx="12"/>
          </p:nvPr>
        </p:nvSpPr>
        <p:spPr/>
        <p:txBody>
          <a:bodyPr/>
          <a:lstStyle/>
          <a:p>
            <a:fld id="{7DABF342-A912-D548-B7DB-4257EEE04E57}" type="slidenum">
              <a:rPr lang="en-US" smtClean="0"/>
              <a:t>‹#›</a:t>
            </a:fld>
            <a:endParaRPr lang="en-US"/>
          </a:p>
        </p:txBody>
      </p:sp>
    </p:spTree>
    <p:extLst>
      <p:ext uri="{BB962C8B-B14F-4D97-AF65-F5344CB8AC3E}">
        <p14:creationId xmlns:p14="http://schemas.microsoft.com/office/powerpoint/2010/main" val="238786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DEBF5-E449-9773-D4AC-4ABB3048DF6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35833A26-A1F4-8E06-A598-CA34394F91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3295C47-3813-4A71-F7A1-FA0E83A2AFDB}"/>
              </a:ext>
            </a:extLst>
          </p:cNvPr>
          <p:cNvSpPr>
            <a:spLocks noGrp="1"/>
          </p:cNvSpPr>
          <p:nvPr>
            <p:ph type="dt" sz="half" idx="10"/>
          </p:nvPr>
        </p:nvSpPr>
        <p:spPr/>
        <p:txBody>
          <a:bodyPr/>
          <a:lstStyle/>
          <a:p>
            <a:fld id="{6CA2EE13-336A-5F4C-98C4-41959852A0B8}" type="datetimeFigureOut">
              <a:rPr lang="en-US" smtClean="0"/>
              <a:t>5/21/22</a:t>
            </a:fld>
            <a:endParaRPr lang="en-US"/>
          </a:p>
        </p:txBody>
      </p:sp>
      <p:sp>
        <p:nvSpPr>
          <p:cNvPr id="5" name="Footer Placeholder 4">
            <a:extLst>
              <a:ext uri="{FF2B5EF4-FFF2-40B4-BE49-F238E27FC236}">
                <a16:creationId xmlns:a16="http://schemas.microsoft.com/office/drawing/2014/main" id="{63C69F36-3A2D-ABF6-397C-06B30FE5A1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40E9F3-257C-D7B8-DDC3-265737FCA4A5}"/>
              </a:ext>
            </a:extLst>
          </p:cNvPr>
          <p:cNvSpPr>
            <a:spLocks noGrp="1"/>
          </p:cNvSpPr>
          <p:nvPr>
            <p:ph type="sldNum" sz="quarter" idx="12"/>
          </p:nvPr>
        </p:nvSpPr>
        <p:spPr/>
        <p:txBody>
          <a:bodyPr/>
          <a:lstStyle/>
          <a:p>
            <a:fld id="{7DABF342-A912-D548-B7DB-4257EEE04E57}" type="slidenum">
              <a:rPr lang="en-US" smtClean="0"/>
              <a:t>‹#›</a:t>
            </a:fld>
            <a:endParaRPr lang="en-US"/>
          </a:p>
        </p:txBody>
      </p:sp>
    </p:spTree>
    <p:extLst>
      <p:ext uri="{BB962C8B-B14F-4D97-AF65-F5344CB8AC3E}">
        <p14:creationId xmlns:p14="http://schemas.microsoft.com/office/powerpoint/2010/main" val="2171661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BD224-2585-D066-F011-8F6016A13F2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9793400-75FA-3FF8-4841-218E5F47ED5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AC16717F-B69B-5C63-9F33-8D3A5098E5B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6A731D65-DE90-26EC-9FF0-3C87A42A87FB}"/>
              </a:ext>
            </a:extLst>
          </p:cNvPr>
          <p:cNvSpPr>
            <a:spLocks noGrp="1"/>
          </p:cNvSpPr>
          <p:nvPr>
            <p:ph type="dt" sz="half" idx="10"/>
          </p:nvPr>
        </p:nvSpPr>
        <p:spPr/>
        <p:txBody>
          <a:bodyPr/>
          <a:lstStyle/>
          <a:p>
            <a:fld id="{6CA2EE13-336A-5F4C-98C4-41959852A0B8}" type="datetimeFigureOut">
              <a:rPr lang="en-US" smtClean="0"/>
              <a:t>5/21/22</a:t>
            </a:fld>
            <a:endParaRPr lang="en-US"/>
          </a:p>
        </p:txBody>
      </p:sp>
      <p:sp>
        <p:nvSpPr>
          <p:cNvPr id="6" name="Footer Placeholder 5">
            <a:extLst>
              <a:ext uri="{FF2B5EF4-FFF2-40B4-BE49-F238E27FC236}">
                <a16:creationId xmlns:a16="http://schemas.microsoft.com/office/drawing/2014/main" id="{5CF7B147-6C80-4C92-6E2E-F8E5ED7EF5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59476A-047B-F122-9A4B-C9619DC24A4E}"/>
              </a:ext>
            </a:extLst>
          </p:cNvPr>
          <p:cNvSpPr>
            <a:spLocks noGrp="1"/>
          </p:cNvSpPr>
          <p:nvPr>
            <p:ph type="sldNum" sz="quarter" idx="12"/>
          </p:nvPr>
        </p:nvSpPr>
        <p:spPr/>
        <p:txBody>
          <a:bodyPr/>
          <a:lstStyle/>
          <a:p>
            <a:fld id="{7DABF342-A912-D548-B7DB-4257EEE04E57}" type="slidenum">
              <a:rPr lang="en-US" smtClean="0"/>
              <a:t>‹#›</a:t>
            </a:fld>
            <a:endParaRPr lang="en-US"/>
          </a:p>
        </p:txBody>
      </p:sp>
    </p:spTree>
    <p:extLst>
      <p:ext uri="{BB962C8B-B14F-4D97-AF65-F5344CB8AC3E}">
        <p14:creationId xmlns:p14="http://schemas.microsoft.com/office/powerpoint/2010/main" val="2605239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BEC22-A57D-E44F-FB1A-ABB8824B1678}"/>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B028B29-DD31-3F9C-30D1-76F0F69AC4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4BF704C-D273-CDC0-4FCE-E18EA6960B5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8749F4BD-485C-1D2B-1C6D-98ECEAEC46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E0AE650-D6E3-C713-2848-8325F8FB64D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BC8D81BD-54F6-D254-3AD9-4BB1992E6A00}"/>
              </a:ext>
            </a:extLst>
          </p:cNvPr>
          <p:cNvSpPr>
            <a:spLocks noGrp="1"/>
          </p:cNvSpPr>
          <p:nvPr>
            <p:ph type="dt" sz="half" idx="10"/>
          </p:nvPr>
        </p:nvSpPr>
        <p:spPr/>
        <p:txBody>
          <a:bodyPr/>
          <a:lstStyle/>
          <a:p>
            <a:fld id="{6CA2EE13-336A-5F4C-98C4-41959852A0B8}" type="datetimeFigureOut">
              <a:rPr lang="en-US" smtClean="0"/>
              <a:t>5/21/22</a:t>
            </a:fld>
            <a:endParaRPr lang="en-US"/>
          </a:p>
        </p:txBody>
      </p:sp>
      <p:sp>
        <p:nvSpPr>
          <p:cNvPr id="8" name="Footer Placeholder 7">
            <a:extLst>
              <a:ext uri="{FF2B5EF4-FFF2-40B4-BE49-F238E27FC236}">
                <a16:creationId xmlns:a16="http://schemas.microsoft.com/office/drawing/2014/main" id="{FE2110D2-F613-EBE7-E6FB-4208102BE0A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5AF37E4-FFA4-871A-2E12-AA4A45B1E9D5}"/>
              </a:ext>
            </a:extLst>
          </p:cNvPr>
          <p:cNvSpPr>
            <a:spLocks noGrp="1"/>
          </p:cNvSpPr>
          <p:nvPr>
            <p:ph type="sldNum" sz="quarter" idx="12"/>
          </p:nvPr>
        </p:nvSpPr>
        <p:spPr/>
        <p:txBody>
          <a:bodyPr/>
          <a:lstStyle/>
          <a:p>
            <a:fld id="{7DABF342-A912-D548-B7DB-4257EEE04E57}" type="slidenum">
              <a:rPr lang="en-US" smtClean="0"/>
              <a:t>‹#›</a:t>
            </a:fld>
            <a:endParaRPr lang="en-US"/>
          </a:p>
        </p:txBody>
      </p:sp>
    </p:spTree>
    <p:extLst>
      <p:ext uri="{BB962C8B-B14F-4D97-AF65-F5344CB8AC3E}">
        <p14:creationId xmlns:p14="http://schemas.microsoft.com/office/powerpoint/2010/main" val="2563293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358F5-B167-A823-9B34-AB8A9F98D333}"/>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02AD69B3-F438-A0B3-554B-465DAEBF3B53}"/>
              </a:ext>
            </a:extLst>
          </p:cNvPr>
          <p:cNvSpPr>
            <a:spLocks noGrp="1"/>
          </p:cNvSpPr>
          <p:nvPr>
            <p:ph type="dt" sz="half" idx="10"/>
          </p:nvPr>
        </p:nvSpPr>
        <p:spPr/>
        <p:txBody>
          <a:bodyPr/>
          <a:lstStyle/>
          <a:p>
            <a:fld id="{6CA2EE13-336A-5F4C-98C4-41959852A0B8}" type="datetimeFigureOut">
              <a:rPr lang="en-US" smtClean="0"/>
              <a:t>5/21/22</a:t>
            </a:fld>
            <a:endParaRPr lang="en-US"/>
          </a:p>
        </p:txBody>
      </p:sp>
      <p:sp>
        <p:nvSpPr>
          <p:cNvPr id="4" name="Footer Placeholder 3">
            <a:extLst>
              <a:ext uri="{FF2B5EF4-FFF2-40B4-BE49-F238E27FC236}">
                <a16:creationId xmlns:a16="http://schemas.microsoft.com/office/drawing/2014/main" id="{9242CDD5-5180-B6FB-00E0-35A16C38446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3ED1B5-FF70-AEB1-35A8-4BF1771F899D}"/>
              </a:ext>
            </a:extLst>
          </p:cNvPr>
          <p:cNvSpPr>
            <a:spLocks noGrp="1"/>
          </p:cNvSpPr>
          <p:nvPr>
            <p:ph type="sldNum" sz="quarter" idx="12"/>
          </p:nvPr>
        </p:nvSpPr>
        <p:spPr/>
        <p:txBody>
          <a:bodyPr/>
          <a:lstStyle/>
          <a:p>
            <a:fld id="{7DABF342-A912-D548-B7DB-4257EEE04E57}" type="slidenum">
              <a:rPr lang="en-US" smtClean="0"/>
              <a:t>‹#›</a:t>
            </a:fld>
            <a:endParaRPr lang="en-US"/>
          </a:p>
        </p:txBody>
      </p:sp>
    </p:spTree>
    <p:extLst>
      <p:ext uri="{BB962C8B-B14F-4D97-AF65-F5344CB8AC3E}">
        <p14:creationId xmlns:p14="http://schemas.microsoft.com/office/powerpoint/2010/main" val="2411126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C7E944-8C6C-C477-AEC0-7A3B676ADB9E}"/>
              </a:ext>
            </a:extLst>
          </p:cNvPr>
          <p:cNvSpPr>
            <a:spLocks noGrp="1"/>
          </p:cNvSpPr>
          <p:nvPr>
            <p:ph type="dt" sz="half" idx="10"/>
          </p:nvPr>
        </p:nvSpPr>
        <p:spPr/>
        <p:txBody>
          <a:bodyPr/>
          <a:lstStyle/>
          <a:p>
            <a:fld id="{6CA2EE13-336A-5F4C-98C4-41959852A0B8}" type="datetimeFigureOut">
              <a:rPr lang="en-US" smtClean="0"/>
              <a:t>5/21/22</a:t>
            </a:fld>
            <a:endParaRPr lang="en-US"/>
          </a:p>
        </p:txBody>
      </p:sp>
      <p:sp>
        <p:nvSpPr>
          <p:cNvPr id="3" name="Footer Placeholder 2">
            <a:extLst>
              <a:ext uri="{FF2B5EF4-FFF2-40B4-BE49-F238E27FC236}">
                <a16:creationId xmlns:a16="http://schemas.microsoft.com/office/drawing/2014/main" id="{F96C949E-6F54-0EA2-DFCF-68A98AB0005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99BAF4A-74A0-19C3-104C-8EF2D49FA071}"/>
              </a:ext>
            </a:extLst>
          </p:cNvPr>
          <p:cNvSpPr>
            <a:spLocks noGrp="1"/>
          </p:cNvSpPr>
          <p:nvPr>
            <p:ph type="sldNum" sz="quarter" idx="12"/>
          </p:nvPr>
        </p:nvSpPr>
        <p:spPr/>
        <p:txBody>
          <a:bodyPr/>
          <a:lstStyle/>
          <a:p>
            <a:fld id="{7DABF342-A912-D548-B7DB-4257EEE04E57}" type="slidenum">
              <a:rPr lang="en-US" smtClean="0"/>
              <a:t>‹#›</a:t>
            </a:fld>
            <a:endParaRPr lang="en-US"/>
          </a:p>
        </p:txBody>
      </p:sp>
    </p:spTree>
    <p:extLst>
      <p:ext uri="{BB962C8B-B14F-4D97-AF65-F5344CB8AC3E}">
        <p14:creationId xmlns:p14="http://schemas.microsoft.com/office/powerpoint/2010/main" val="2534555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6017F-0156-6F3C-A1BC-D8D5DF65A72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3A85D328-8139-E411-EA65-EF4D15CB5A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3006C1ED-3430-EF12-EB59-1BE7FEBA11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C397C98-D7A0-EE83-112F-FF0414441D1D}"/>
              </a:ext>
            </a:extLst>
          </p:cNvPr>
          <p:cNvSpPr>
            <a:spLocks noGrp="1"/>
          </p:cNvSpPr>
          <p:nvPr>
            <p:ph type="dt" sz="half" idx="10"/>
          </p:nvPr>
        </p:nvSpPr>
        <p:spPr/>
        <p:txBody>
          <a:bodyPr/>
          <a:lstStyle/>
          <a:p>
            <a:fld id="{6CA2EE13-336A-5F4C-98C4-41959852A0B8}" type="datetimeFigureOut">
              <a:rPr lang="en-US" smtClean="0"/>
              <a:t>5/21/22</a:t>
            </a:fld>
            <a:endParaRPr lang="en-US"/>
          </a:p>
        </p:txBody>
      </p:sp>
      <p:sp>
        <p:nvSpPr>
          <p:cNvPr id="6" name="Footer Placeholder 5">
            <a:extLst>
              <a:ext uri="{FF2B5EF4-FFF2-40B4-BE49-F238E27FC236}">
                <a16:creationId xmlns:a16="http://schemas.microsoft.com/office/drawing/2014/main" id="{B6907FFD-BBAA-5490-8461-D12E75C417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937953-672D-98F8-C9ED-C1B1C83E499F}"/>
              </a:ext>
            </a:extLst>
          </p:cNvPr>
          <p:cNvSpPr>
            <a:spLocks noGrp="1"/>
          </p:cNvSpPr>
          <p:nvPr>
            <p:ph type="sldNum" sz="quarter" idx="12"/>
          </p:nvPr>
        </p:nvSpPr>
        <p:spPr/>
        <p:txBody>
          <a:bodyPr/>
          <a:lstStyle/>
          <a:p>
            <a:fld id="{7DABF342-A912-D548-B7DB-4257EEE04E57}" type="slidenum">
              <a:rPr lang="en-US" smtClean="0"/>
              <a:t>‹#›</a:t>
            </a:fld>
            <a:endParaRPr lang="en-US"/>
          </a:p>
        </p:txBody>
      </p:sp>
    </p:spTree>
    <p:extLst>
      <p:ext uri="{BB962C8B-B14F-4D97-AF65-F5344CB8AC3E}">
        <p14:creationId xmlns:p14="http://schemas.microsoft.com/office/powerpoint/2010/main" val="4284714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2B826-FF8F-A5D5-A8D4-8F34CCCB7DE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64C89BC6-04D3-196D-D13E-EB2D6024CC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F25E694-CA8F-BC19-F01F-D1E71CBDBE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7A79935-0495-A048-1FB2-BDFE79937285}"/>
              </a:ext>
            </a:extLst>
          </p:cNvPr>
          <p:cNvSpPr>
            <a:spLocks noGrp="1"/>
          </p:cNvSpPr>
          <p:nvPr>
            <p:ph type="dt" sz="half" idx="10"/>
          </p:nvPr>
        </p:nvSpPr>
        <p:spPr/>
        <p:txBody>
          <a:bodyPr/>
          <a:lstStyle/>
          <a:p>
            <a:fld id="{6CA2EE13-336A-5F4C-98C4-41959852A0B8}" type="datetimeFigureOut">
              <a:rPr lang="en-US" smtClean="0"/>
              <a:t>5/21/22</a:t>
            </a:fld>
            <a:endParaRPr lang="en-US"/>
          </a:p>
        </p:txBody>
      </p:sp>
      <p:sp>
        <p:nvSpPr>
          <p:cNvPr id="6" name="Footer Placeholder 5">
            <a:extLst>
              <a:ext uri="{FF2B5EF4-FFF2-40B4-BE49-F238E27FC236}">
                <a16:creationId xmlns:a16="http://schemas.microsoft.com/office/drawing/2014/main" id="{9CF87B00-A372-2C62-20DF-0DD716F00A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D82F27-AE06-88DD-D2A1-57250E734E0B}"/>
              </a:ext>
            </a:extLst>
          </p:cNvPr>
          <p:cNvSpPr>
            <a:spLocks noGrp="1"/>
          </p:cNvSpPr>
          <p:nvPr>
            <p:ph type="sldNum" sz="quarter" idx="12"/>
          </p:nvPr>
        </p:nvSpPr>
        <p:spPr/>
        <p:txBody>
          <a:bodyPr/>
          <a:lstStyle/>
          <a:p>
            <a:fld id="{7DABF342-A912-D548-B7DB-4257EEE04E57}" type="slidenum">
              <a:rPr lang="en-US" smtClean="0"/>
              <a:t>‹#›</a:t>
            </a:fld>
            <a:endParaRPr lang="en-US"/>
          </a:p>
        </p:txBody>
      </p:sp>
    </p:spTree>
    <p:extLst>
      <p:ext uri="{BB962C8B-B14F-4D97-AF65-F5344CB8AC3E}">
        <p14:creationId xmlns:p14="http://schemas.microsoft.com/office/powerpoint/2010/main" val="3212164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12A53A-261C-E587-C882-1188214296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A1B738F-334D-BE68-8FFE-8EA770D18E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13387F9-6C15-38FD-8B4C-7B57C844DA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A2EE13-336A-5F4C-98C4-41959852A0B8}" type="datetimeFigureOut">
              <a:rPr lang="en-US" smtClean="0"/>
              <a:t>5/21/22</a:t>
            </a:fld>
            <a:endParaRPr lang="en-US"/>
          </a:p>
        </p:txBody>
      </p:sp>
      <p:sp>
        <p:nvSpPr>
          <p:cNvPr id="5" name="Footer Placeholder 4">
            <a:extLst>
              <a:ext uri="{FF2B5EF4-FFF2-40B4-BE49-F238E27FC236}">
                <a16:creationId xmlns:a16="http://schemas.microsoft.com/office/drawing/2014/main" id="{A9F991DB-DFC9-910E-FB0C-47DA496F7F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CF99F4-43F3-16EF-4680-9495A212C5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ABF342-A912-D548-B7DB-4257EEE04E57}" type="slidenum">
              <a:rPr lang="en-US" smtClean="0"/>
              <a:t>‹#›</a:t>
            </a:fld>
            <a:endParaRPr lang="en-US"/>
          </a:p>
        </p:txBody>
      </p:sp>
    </p:spTree>
    <p:extLst>
      <p:ext uri="{BB962C8B-B14F-4D97-AF65-F5344CB8AC3E}">
        <p14:creationId xmlns:p14="http://schemas.microsoft.com/office/powerpoint/2010/main" val="8711565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Graphical user interface, application, email&#10;&#10;Description automatically generated">
            <a:extLst>
              <a:ext uri="{FF2B5EF4-FFF2-40B4-BE49-F238E27FC236}">
                <a16:creationId xmlns:a16="http://schemas.microsoft.com/office/drawing/2014/main" id="{E8FD6E1E-7157-E952-F706-7D99F1BE6033}"/>
              </a:ext>
            </a:extLst>
          </p:cNvPr>
          <p:cNvPicPr>
            <a:picLocks noChangeAspect="1"/>
          </p:cNvPicPr>
          <p:nvPr/>
        </p:nvPicPr>
        <p:blipFill>
          <a:blip r:embed="rId2"/>
          <a:stretch>
            <a:fillRect/>
          </a:stretch>
        </p:blipFill>
        <p:spPr>
          <a:xfrm>
            <a:off x="0" y="0"/>
            <a:ext cx="12192000" cy="6858000"/>
          </a:xfrm>
          <a:prstGeom prst="rect">
            <a:avLst/>
          </a:prstGeom>
        </p:spPr>
      </p:pic>
      <p:sp>
        <p:nvSpPr>
          <p:cNvPr id="7" name="Title 3">
            <a:extLst>
              <a:ext uri="{FF2B5EF4-FFF2-40B4-BE49-F238E27FC236}">
                <a16:creationId xmlns:a16="http://schemas.microsoft.com/office/drawing/2014/main" id="{2AE524D2-D1C4-7319-415D-88375DFDECCF}"/>
              </a:ext>
            </a:extLst>
          </p:cNvPr>
          <p:cNvSpPr txBox="1">
            <a:spLocks/>
          </p:cNvSpPr>
          <p:nvPr/>
        </p:nvSpPr>
        <p:spPr>
          <a:xfrm>
            <a:off x="908765" y="3000374"/>
            <a:ext cx="5537797" cy="140017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dirty="0">
                <a:latin typeface="Segoe UI" panose="020B0502040204020203" pitchFamily="34" charset="0"/>
                <a:cs typeface="Segoe UI" panose="020B0502040204020203" pitchFamily="34" charset="0"/>
              </a:rPr>
              <a:t>Hacking Containers</a:t>
            </a:r>
          </a:p>
          <a:p>
            <a:pPr algn="l"/>
            <a:r>
              <a:rPr lang="en-US" sz="4000" dirty="0">
                <a:latin typeface="Segoe UI" panose="020B0502040204020203" pitchFamily="34" charset="0"/>
                <a:cs typeface="Segoe UI" panose="020B0502040204020203" pitchFamily="34" charset="0"/>
              </a:rPr>
              <a:t>Linux Containers</a:t>
            </a:r>
          </a:p>
        </p:txBody>
      </p:sp>
    </p:spTree>
    <p:extLst>
      <p:ext uri="{BB962C8B-B14F-4D97-AF65-F5344CB8AC3E}">
        <p14:creationId xmlns:p14="http://schemas.microsoft.com/office/powerpoint/2010/main" val="976770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Graphical user interface, application, email&#10;&#10;Description automatically generated">
            <a:extLst>
              <a:ext uri="{FF2B5EF4-FFF2-40B4-BE49-F238E27FC236}">
                <a16:creationId xmlns:a16="http://schemas.microsoft.com/office/drawing/2014/main" id="{E8FD6E1E-7157-E952-F706-7D99F1BE6033}"/>
              </a:ext>
            </a:extLst>
          </p:cNvPr>
          <p:cNvPicPr>
            <a:picLocks noChangeAspect="1"/>
          </p:cNvPicPr>
          <p:nvPr/>
        </p:nvPicPr>
        <p:blipFill>
          <a:blip r:embed="rId2"/>
          <a:stretch>
            <a:fillRect/>
          </a:stretch>
        </p:blipFill>
        <p:spPr>
          <a:xfrm>
            <a:off x="0" y="0"/>
            <a:ext cx="12192000" cy="6858000"/>
          </a:xfrm>
          <a:prstGeom prst="rect">
            <a:avLst/>
          </a:prstGeom>
        </p:spPr>
      </p:pic>
      <p:sp>
        <p:nvSpPr>
          <p:cNvPr id="7" name="Title 3">
            <a:extLst>
              <a:ext uri="{FF2B5EF4-FFF2-40B4-BE49-F238E27FC236}">
                <a16:creationId xmlns:a16="http://schemas.microsoft.com/office/drawing/2014/main" id="{2AE524D2-D1C4-7319-415D-88375DFDECCF}"/>
              </a:ext>
            </a:extLst>
          </p:cNvPr>
          <p:cNvSpPr txBox="1">
            <a:spLocks/>
          </p:cNvSpPr>
          <p:nvPr/>
        </p:nvSpPr>
        <p:spPr>
          <a:xfrm>
            <a:off x="908765" y="3000374"/>
            <a:ext cx="5537797" cy="140017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dirty="0" err="1">
                <a:latin typeface="Segoe UI" panose="020B0502040204020203" pitchFamily="34" charset="0"/>
                <a:cs typeface="Segoe UI" panose="020B0502040204020203" pitchFamily="34" charset="0"/>
              </a:rPr>
              <a:t>Eng</a:t>
            </a:r>
            <a:r>
              <a:rPr lang="en-US" sz="4400" dirty="0">
                <a:latin typeface="Segoe UI" panose="020B0502040204020203" pitchFamily="34" charset="0"/>
                <a:cs typeface="Segoe UI" panose="020B0502040204020203" pitchFamily="34" charset="0"/>
              </a:rPr>
              <a:t> </a:t>
            </a:r>
            <a:r>
              <a:rPr lang="en-US" sz="4400" dirty="0" err="1">
                <a:latin typeface="Segoe UI" panose="020B0502040204020203" pitchFamily="34" charset="0"/>
                <a:cs typeface="Segoe UI" panose="020B0502040204020203" pitchFamily="34" charset="0"/>
              </a:rPr>
              <a:t>Teong</a:t>
            </a:r>
            <a:r>
              <a:rPr lang="en-US" sz="4400" dirty="0">
                <a:latin typeface="Segoe UI" panose="020B0502040204020203" pitchFamily="34" charset="0"/>
                <a:cs typeface="Segoe UI" panose="020B0502040204020203" pitchFamily="34" charset="0"/>
              </a:rPr>
              <a:t> Cheah</a:t>
            </a:r>
          </a:p>
          <a:p>
            <a:pPr algn="l"/>
            <a:r>
              <a:rPr lang="en-US" sz="4000" dirty="0">
                <a:latin typeface="Segoe UI" panose="020B0502040204020203" pitchFamily="34" charset="0"/>
                <a:cs typeface="Segoe UI" panose="020B0502040204020203" pitchFamily="34" charset="0"/>
              </a:rPr>
              <a:t>Microsoft MVP</a:t>
            </a:r>
          </a:p>
        </p:txBody>
      </p:sp>
    </p:spTree>
    <p:extLst>
      <p:ext uri="{BB962C8B-B14F-4D97-AF65-F5344CB8AC3E}">
        <p14:creationId xmlns:p14="http://schemas.microsoft.com/office/powerpoint/2010/main" val="1292257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a:extLst>
              <a:ext uri="{FF2B5EF4-FFF2-40B4-BE49-F238E27FC236}">
                <a16:creationId xmlns:a16="http://schemas.microsoft.com/office/drawing/2014/main" id="{E914962B-461B-4DBA-2DB2-93F00BB698BB}"/>
              </a:ext>
            </a:extLst>
          </p:cNvPr>
          <p:cNvSpPr>
            <a:spLocks noGrp="1"/>
          </p:cNvSpPr>
          <p:nvPr>
            <p:ph type="title"/>
          </p:nvPr>
        </p:nvSpPr>
        <p:spPr/>
        <p:txBody>
          <a:bodyPr>
            <a:normAutofit/>
          </a:bodyPr>
          <a:lstStyle/>
          <a:p>
            <a:r>
              <a:rPr lang="en-US" sz="2800" b="1" dirty="0">
                <a:latin typeface="Segoe UI Semibold" panose="020B0502040204020203" pitchFamily="34" charset="0"/>
                <a:cs typeface="Segoe UI Semibold" panose="020B0502040204020203" pitchFamily="34" charset="0"/>
              </a:rPr>
              <a:t>Linux Containers</a:t>
            </a:r>
          </a:p>
        </p:txBody>
      </p:sp>
      <p:sp>
        <p:nvSpPr>
          <p:cNvPr id="9" name="Rectangle 8">
            <a:extLst>
              <a:ext uri="{FF2B5EF4-FFF2-40B4-BE49-F238E27FC236}">
                <a16:creationId xmlns:a16="http://schemas.microsoft.com/office/drawing/2014/main" id="{6C0BA120-2C13-CE7A-DEA3-E31851E1E8E5}"/>
              </a:ext>
            </a:extLst>
          </p:cNvPr>
          <p:cNvSpPr/>
          <p:nvPr/>
        </p:nvSpPr>
        <p:spPr>
          <a:xfrm>
            <a:off x="952504" y="1535330"/>
            <a:ext cx="10154813" cy="398294"/>
          </a:xfrm>
          <a:prstGeom prst="rect">
            <a:avLst/>
          </a:prstGeom>
        </p:spPr>
        <p:txBody>
          <a:bodyPr wrap="square" lIns="0" tIns="44821" rIns="89642" bIns="44821" anchor="t">
            <a:spAutoFit/>
          </a:bodyPr>
          <a:lstStyle/>
          <a:p>
            <a:r>
              <a:rPr lang="en-US" sz="2000" dirty="0">
                <a:latin typeface="Segoe UI" panose="020B0502040204020203" pitchFamily="34" charset="0"/>
                <a:cs typeface="Segoe UI" panose="020B0502040204020203" pitchFamily="34" charset="0"/>
              </a:rPr>
              <a:t>An image format compliant with the Open Container Initiative (OCI)</a:t>
            </a:r>
          </a:p>
        </p:txBody>
      </p:sp>
      <p:sp>
        <p:nvSpPr>
          <p:cNvPr id="10" name="Rectangle 9">
            <a:extLst>
              <a:ext uri="{FF2B5EF4-FFF2-40B4-BE49-F238E27FC236}">
                <a16:creationId xmlns:a16="http://schemas.microsoft.com/office/drawing/2014/main" id="{24342ACF-9544-AEB2-5471-C33A798A6A23}"/>
              </a:ext>
            </a:extLst>
          </p:cNvPr>
          <p:cNvSpPr/>
          <p:nvPr/>
        </p:nvSpPr>
        <p:spPr>
          <a:xfrm>
            <a:off x="952503" y="2216368"/>
            <a:ext cx="10154813" cy="398294"/>
          </a:xfrm>
          <a:prstGeom prst="rect">
            <a:avLst/>
          </a:prstGeom>
        </p:spPr>
        <p:txBody>
          <a:bodyPr wrap="square" lIns="0" tIns="44821" rIns="89642" bIns="44821" anchor="t">
            <a:spAutoFit/>
          </a:bodyPr>
          <a:lstStyle/>
          <a:p>
            <a:r>
              <a:rPr lang="en-US" sz="2000" dirty="0">
                <a:latin typeface="Segoe UI" panose="020B0502040204020203" pitchFamily="34" charset="0"/>
                <a:cs typeface="Segoe UI" panose="020B0502040204020203" pitchFamily="34" charset="0"/>
              </a:rPr>
              <a:t>An OCI-compliant runtime</a:t>
            </a:r>
          </a:p>
        </p:txBody>
      </p:sp>
      <p:sp>
        <p:nvSpPr>
          <p:cNvPr id="11" name="Rectangle 10">
            <a:extLst>
              <a:ext uri="{FF2B5EF4-FFF2-40B4-BE49-F238E27FC236}">
                <a16:creationId xmlns:a16="http://schemas.microsoft.com/office/drawing/2014/main" id="{3B126FDD-681F-AD00-5778-8980703B6E21}"/>
              </a:ext>
            </a:extLst>
          </p:cNvPr>
          <p:cNvSpPr/>
          <p:nvPr/>
        </p:nvSpPr>
        <p:spPr>
          <a:xfrm>
            <a:off x="952502" y="2897406"/>
            <a:ext cx="10154813" cy="398294"/>
          </a:xfrm>
          <a:prstGeom prst="rect">
            <a:avLst/>
          </a:prstGeom>
        </p:spPr>
        <p:txBody>
          <a:bodyPr wrap="square" lIns="0" tIns="44821" rIns="89642" bIns="44821" anchor="t">
            <a:spAutoFit/>
          </a:bodyPr>
          <a:lstStyle/>
          <a:p>
            <a:r>
              <a:rPr lang="en-US" sz="2000" dirty="0">
                <a:latin typeface="Segoe UI" panose="020B0502040204020203" pitchFamily="34" charset="0"/>
                <a:cs typeface="Segoe UI" panose="020B0502040204020203" pitchFamily="34" charset="0"/>
              </a:rPr>
              <a:t>An OCI-compliant distribution</a:t>
            </a:r>
          </a:p>
        </p:txBody>
      </p:sp>
      <p:sp>
        <p:nvSpPr>
          <p:cNvPr id="12" name="Rectangle 11">
            <a:extLst>
              <a:ext uri="{FF2B5EF4-FFF2-40B4-BE49-F238E27FC236}">
                <a16:creationId xmlns:a16="http://schemas.microsoft.com/office/drawing/2014/main" id="{A7A8B2C5-466F-3EDD-2927-00FCB056D730}"/>
              </a:ext>
            </a:extLst>
          </p:cNvPr>
          <p:cNvSpPr/>
          <p:nvPr/>
        </p:nvSpPr>
        <p:spPr>
          <a:xfrm>
            <a:off x="952501" y="3578444"/>
            <a:ext cx="10154813" cy="398294"/>
          </a:xfrm>
          <a:prstGeom prst="rect">
            <a:avLst/>
          </a:prstGeom>
        </p:spPr>
        <p:txBody>
          <a:bodyPr wrap="square" lIns="0" tIns="44821" rIns="89642" bIns="44821" anchor="t">
            <a:spAutoFit/>
          </a:bodyPr>
          <a:lstStyle/>
          <a:p>
            <a:r>
              <a:rPr lang="en-US" sz="2000" dirty="0">
                <a:latin typeface="Segoe UI" panose="020B0502040204020203" pitchFamily="34" charset="0"/>
                <a:cs typeface="Segoe UI" panose="020B0502040204020203" pitchFamily="34" charset="0"/>
              </a:rPr>
              <a:t>Chroot, which is technology that changes the root directory for a process and its children</a:t>
            </a:r>
          </a:p>
        </p:txBody>
      </p:sp>
      <p:sp>
        <p:nvSpPr>
          <p:cNvPr id="13" name="Rectangle 12">
            <a:extLst>
              <a:ext uri="{FF2B5EF4-FFF2-40B4-BE49-F238E27FC236}">
                <a16:creationId xmlns:a16="http://schemas.microsoft.com/office/drawing/2014/main" id="{D9091107-1D6D-41EB-D7C1-3E38269B1217}"/>
              </a:ext>
            </a:extLst>
          </p:cNvPr>
          <p:cNvSpPr/>
          <p:nvPr/>
        </p:nvSpPr>
        <p:spPr>
          <a:xfrm>
            <a:off x="952500" y="4259482"/>
            <a:ext cx="10154813" cy="398294"/>
          </a:xfrm>
          <a:prstGeom prst="rect">
            <a:avLst/>
          </a:prstGeom>
        </p:spPr>
        <p:txBody>
          <a:bodyPr wrap="square" lIns="0" tIns="44821" rIns="89642" bIns="44821" anchor="t">
            <a:spAutoFit/>
          </a:bodyPr>
          <a:lstStyle/>
          <a:p>
            <a:r>
              <a:rPr lang="en-US" sz="2000" dirty="0">
                <a:latin typeface="Segoe UI" panose="020B0502040204020203" pitchFamily="34" charset="0"/>
                <a:cs typeface="Segoe UI" panose="020B0502040204020203" pitchFamily="34" charset="0"/>
              </a:rPr>
              <a:t>Union mount file systems, such as Overlay2, Overlay, and </a:t>
            </a:r>
            <a:r>
              <a:rPr lang="en-US" sz="2000" dirty="0" err="1">
                <a:latin typeface="Segoe UI" panose="020B0502040204020203" pitchFamily="34" charset="0"/>
                <a:cs typeface="Segoe UI" panose="020B0502040204020203" pitchFamily="34" charset="0"/>
              </a:rPr>
              <a:t>Aufs</a:t>
            </a:r>
            <a:endParaRPr lang="en-US" sz="2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19257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a:extLst>
              <a:ext uri="{FF2B5EF4-FFF2-40B4-BE49-F238E27FC236}">
                <a16:creationId xmlns:a16="http://schemas.microsoft.com/office/drawing/2014/main" id="{E914962B-461B-4DBA-2DB2-93F00BB698BB}"/>
              </a:ext>
            </a:extLst>
          </p:cNvPr>
          <p:cNvSpPr>
            <a:spLocks noGrp="1"/>
          </p:cNvSpPr>
          <p:nvPr>
            <p:ph type="title"/>
          </p:nvPr>
        </p:nvSpPr>
        <p:spPr/>
        <p:txBody>
          <a:bodyPr>
            <a:normAutofit/>
          </a:bodyPr>
          <a:lstStyle/>
          <a:p>
            <a:r>
              <a:rPr lang="en-US" sz="2800" b="1" dirty="0">
                <a:latin typeface="Segoe UI Semibold" panose="020B0502040204020203" pitchFamily="34" charset="0"/>
                <a:cs typeface="Segoe UI Semibold" panose="020B0502040204020203" pitchFamily="34" charset="0"/>
              </a:rPr>
              <a:t>Container Internals</a:t>
            </a:r>
          </a:p>
        </p:txBody>
      </p:sp>
      <p:sp>
        <p:nvSpPr>
          <p:cNvPr id="9" name="Rectangle 8">
            <a:extLst>
              <a:ext uri="{FF2B5EF4-FFF2-40B4-BE49-F238E27FC236}">
                <a16:creationId xmlns:a16="http://schemas.microsoft.com/office/drawing/2014/main" id="{6C0BA120-2C13-CE7A-DEA3-E31851E1E8E5}"/>
              </a:ext>
            </a:extLst>
          </p:cNvPr>
          <p:cNvSpPr/>
          <p:nvPr/>
        </p:nvSpPr>
        <p:spPr>
          <a:xfrm>
            <a:off x="952504" y="1535330"/>
            <a:ext cx="10154813" cy="398294"/>
          </a:xfrm>
          <a:prstGeom prst="rect">
            <a:avLst/>
          </a:prstGeom>
        </p:spPr>
        <p:txBody>
          <a:bodyPr wrap="square" lIns="0" tIns="44821" rIns="89642" bIns="44821" anchor="t">
            <a:spAutoFit/>
          </a:bodyPr>
          <a:lstStyle/>
          <a:p>
            <a:r>
              <a:rPr lang="en-US" sz="2000" dirty="0">
                <a:latin typeface="Segoe UI" panose="020B0502040204020203" pitchFamily="34" charset="0"/>
                <a:cs typeface="Segoe UI" panose="020B0502040204020203" pitchFamily="34" charset="0"/>
              </a:rPr>
              <a:t>Not based on any standard when they were first conceived of</a:t>
            </a:r>
          </a:p>
        </p:txBody>
      </p:sp>
      <p:sp>
        <p:nvSpPr>
          <p:cNvPr id="10" name="Rectangle 9">
            <a:extLst>
              <a:ext uri="{FF2B5EF4-FFF2-40B4-BE49-F238E27FC236}">
                <a16:creationId xmlns:a16="http://schemas.microsoft.com/office/drawing/2014/main" id="{24342ACF-9544-AEB2-5471-C33A798A6A23}"/>
              </a:ext>
            </a:extLst>
          </p:cNvPr>
          <p:cNvSpPr/>
          <p:nvPr/>
        </p:nvSpPr>
        <p:spPr>
          <a:xfrm>
            <a:off x="952503" y="2216368"/>
            <a:ext cx="10154813" cy="706071"/>
          </a:xfrm>
          <a:prstGeom prst="rect">
            <a:avLst/>
          </a:prstGeom>
        </p:spPr>
        <p:txBody>
          <a:bodyPr wrap="square" lIns="0" tIns="44821" rIns="89642" bIns="44821" anchor="t">
            <a:spAutoFit/>
          </a:bodyPr>
          <a:lstStyle/>
          <a:p>
            <a:r>
              <a:rPr lang="en-US" sz="2000" dirty="0">
                <a:latin typeface="Segoe UI" panose="020B0502040204020203" pitchFamily="34" charset="0"/>
                <a:cs typeface="Segoe UI" panose="020B0502040204020203" pitchFamily="34" charset="0"/>
              </a:rPr>
              <a:t>In fact, the Open Container Initiative (OCI) was established in 2015 by the Docker company.</a:t>
            </a:r>
          </a:p>
        </p:txBody>
      </p:sp>
      <p:sp>
        <p:nvSpPr>
          <p:cNvPr id="11" name="Rectangle 10">
            <a:extLst>
              <a:ext uri="{FF2B5EF4-FFF2-40B4-BE49-F238E27FC236}">
                <a16:creationId xmlns:a16="http://schemas.microsoft.com/office/drawing/2014/main" id="{3B126FDD-681F-AD00-5778-8980703B6E21}"/>
              </a:ext>
            </a:extLst>
          </p:cNvPr>
          <p:cNvSpPr/>
          <p:nvPr/>
        </p:nvSpPr>
        <p:spPr>
          <a:xfrm>
            <a:off x="952502" y="3205183"/>
            <a:ext cx="10154813" cy="1013847"/>
          </a:xfrm>
          <a:prstGeom prst="rect">
            <a:avLst/>
          </a:prstGeom>
        </p:spPr>
        <p:txBody>
          <a:bodyPr wrap="square" lIns="0" tIns="44821" rIns="89642" bIns="44821" anchor="t">
            <a:spAutoFit/>
          </a:bodyPr>
          <a:lstStyle/>
          <a:p>
            <a:r>
              <a:rPr lang="en-US" sz="2000" dirty="0">
                <a:latin typeface="Segoe UI" panose="020B0502040204020203" pitchFamily="34" charset="0"/>
                <a:cs typeface="Segoe UI" panose="020B0502040204020203" pitchFamily="34" charset="0"/>
              </a:rPr>
              <a:t>Many frameworks created their own standards for how to interact with the kernel. This has led to many different types of container runtimes in one form or another over the last several years.</a:t>
            </a:r>
          </a:p>
        </p:txBody>
      </p:sp>
      <p:sp>
        <p:nvSpPr>
          <p:cNvPr id="14" name="Rectangle 13">
            <a:extLst>
              <a:ext uri="{FF2B5EF4-FFF2-40B4-BE49-F238E27FC236}">
                <a16:creationId xmlns:a16="http://schemas.microsoft.com/office/drawing/2014/main" id="{850C7006-7447-107E-1999-F8AFD4D652F5}"/>
              </a:ext>
            </a:extLst>
          </p:cNvPr>
          <p:cNvSpPr/>
          <p:nvPr/>
        </p:nvSpPr>
        <p:spPr>
          <a:xfrm>
            <a:off x="952502" y="4428560"/>
            <a:ext cx="10154813" cy="706071"/>
          </a:xfrm>
          <a:prstGeom prst="rect">
            <a:avLst/>
          </a:prstGeom>
        </p:spPr>
        <p:txBody>
          <a:bodyPr wrap="square" lIns="0" tIns="44821" rIns="89642" bIns="44821" anchor="t">
            <a:spAutoFit/>
          </a:bodyPr>
          <a:lstStyle/>
          <a:p>
            <a:r>
              <a:rPr lang="en-US" sz="2000" dirty="0">
                <a:latin typeface="Segoe UI" panose="020B0502040204020203" pitchFamily="34" charset="0"/>
                <a:cs typeface="Segoe UI" panose="020B0502040204020203" pitchFamily="34" charset="0"/>
              </a:rPr>
              <a:t>Regardless of the differences in Linux containers, many of the initial constructs remain the same.</a:t>
            </a:r>
          </a:p>
        </p:txBody>
      </p:sp>
    </p:spTree>
    <p:extLst>
      <p:ext uri="{BB962C8B-B14F-4D97-AF65-F5344CB8AC3E}">
        <p14:creationId xmlns:p14="http://schemas.microsoft.com/office/powerpoint/2010/main" val="3772094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a:extLst>
              <a:ext uri="{FF2B5EF4-FFF2-40B4-BE49-F238E27FC236}">
                <a16:creationId xmlns:a16="http://schemas.microsoft.com/office/drawing/2014/main" id="{E914962B-461B-4DBA-2DB2-93F00BB698BB}"/>
              </a:ext>
            </a:extLst>
          </p:cNvPr>
          <p:cNvSpPr>
            <a:spLocks noGrp="1"/>
          </p:cNvSpPr>
          <p:nvPr>
            <p:ph type="title"/>
          </p:nvPr>
        </p:nvSpPr>
        <p:spPr/>
        <p:txBody>
          <a:bodyPr>
            <a:normAutofit/>
          </a:bodyPr>
          <a:lstStyle/>
          <a:p>
            <a:r>
              <a:rPr lang="en-US" sz="2800" b="1" dirty="0" err="1">
                <a:latin typeface="Segoe UI Semibold" panose="020B0502040204020203" pitchFamily="34" charset="0"/>
                <a:cs typeface="Segoe UI Semibold" panose="020B0502040204020203" pitchFamily="34" charset="0"/>
              </a:rPr>
              <a:t>Cgroups</a:t>
            </a:r>
            <a:endParaRPr lang="en-US" sz="2800" b="1" dirty="0">
              <a:latin typeface="Segoe UI Semibold" panose="020B0502040204020203" pitchFamily="34" charset="0"/>
              <a:cs typeface="Segoe UI Semibold" panose="020B0502040204020203" pitchFamily="34" charset="0"/>
            </a:endParaRPr>
          </a:p>
        </p:txBody>
      </p:sp>
      <p:sp>
        <p:nvSpPr>
          <p:cNvPr id="9" name="Rectangle 8">
            <a:extLst>
              <a:ext uri="{FF2B5EF4-FFF2-40B4-BE49-F238E27FC236}">
                <a16:creationId xmlns:a16="http://schemas.microsoft.com/office/drawing/2014/main" id="{6C0BA120-2C13-CE7A-DEA3-E31851E1E8E5}"/>
              </a:ext>
            </a:extLst>
          </p:cNvPr>
          <p:cNvSpPr/>
          <p:nvPr/>
        </p:nvSpPr>
        <p:spPr>
          <a:xfrm>
            <a:off x="952504" y="1535330"/>
            <a:ext cx="10154813" cy="706071"/>
          </a:xfrm>
          <a:prstGeom prst="rect">
            <a:avLst/>
          </a:prstGeom>
        </p:spPr>
        <p:txBody>
          <a:bodyPr wrap="square" lIns="0" tIns="44821" rIns="89642" bIns="44821" anchor="t">
            <a:spAutoFit/>
          </a:bodyPr>
          <a:lstStyle/>
          <a:p>
            <a:r>
              <a:rPr lang="en-US" sz="2000" dirty="0">
                <a:latin typeface="Segoe UI" panose="020B0502040204020203" pitchFamily="34" charset="0"/>
                <a:cs typeface="Segoe UI" panose="020B0502040204020203" pitchFamily="34" charset="0"/>
              </a:rPr>
              <a:t>Starting in version 2.6.24 of the Linux Kernel, a functionality know as control groups, or </a:t>
            </a:r>
            <a:r>
              <a:rPr lang="en-US" sz="2000" i="1" dirty="0" err="1">
                <a:latin typeface="Segoe UI" panose="020B0502040204020203" pitchFamily="34" charset="0"/>
                <a:cs typeface="Segoe UI" panose="020B0502040204020203" pitchFamily="34" charset="0"/>
              </a:rPr>
              <a:t>cgroups</a:t>
            </a:r>
            <a:r>
              <a:rPr lang="en-US" sz="2000" dirty="0">
                <a:latin typeface="Segoe UI" panose="020B0502040204020203" pitchFamily="34" charset="0"/>
                <a:cs typeface="Segoe UI" panose="020B0502040204020203" pitchFamily="34" charset="0"/>
              </a:rPr>
              <a:t> for short, was released.</a:t>
            </a:r>
          </a:p>
        </p:txBody>
      </p:sp>
      <p:sp>
        <p:nvSpPr>
          <p:cNvPr id="11" name="Rectangle 10">
            <a:extLst>
              <a:ext uri="{FF2B5EF4-FFF2-40B4-BE49-F238E27FC236}">
                <a16:creationId xmlns:a16="http://schemas.microsoft.com/office/drawing/2014/main" id="{3B126FDD-681F-AD00-5778-8980703B6E21}"/>
              </a:ext>
            </a:extLst>
          </p:cNvPr>
          <p:cNvSpPr/>
          <p:nvPr/>
        </p:nvSpPr>
        <p:spPr>
          <a:xfrm>
            <a:off x="952501" y="2552700"/>
            <a:ext cx="10154813" cy="706071"/>
          </a:xfrm>
          <a:prstGeom prst="rect">
            <a:avLst/>
          </a:prstGeom>
        </p:spPr>
        <p:txBody>
          <a:bodyPr wrap="square" lIns="0" tIns="44821" rIns="89642" bIns="44821" anchor="t">
            <a:spAutoFit/>
          </a:bodyPr>
          <a:lstStyle/>
          <a:p>
            <a:r>
              <a:rPr lang="en-US" sz="2000" dirty="0">
                <a:latin typeface="Segoe UI" panose="020B0502040204020203" pitchFamily="34" charset="0"/>
                <a:cs typeface="Segoe UI" panose="020B0502040204020203" pitchFamily="34" charset="0"/>
              </a:rPr>
              <a:t>The latest release of </a:t>
            </a:r>
            <a:r>
              <a:rPr lang="en-US" sz="2000" dirty="0" err="1">
                <a:latin typeface="Segoe UI" panose="020B0502040204020203" pitchFamily="34" charset="0"/>
                <a:cs typeface="Segoe UI" panose="020B0502040204020203" pitchFamily="34" charset="0"/>
              </a:rPr>
              <a:t>cgroups</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cgroups</a:t>
            </a:r>
            <a:r>
              <a:rPr lang="en-US" sz="2000" dirty="0">
                <a:latin typeface="Segoe UI" panose="020B0502040204020203" pitchFamily="34" charset="0"/>
                <a:cs typeface="Segoe UI" panose="020B0502040204020203" pitchFamily="34" charset="0"/>
              </a:rPr>
              <a:t> v2) was introduced in Kernel 4.5 and brings security enhancements to the systems.</a:t>
            </a:r>
          </a:p>
        </p:txBody>
      </p:sp>
      <p:sp>
        <p:nvSpPr>
          <p:cNvPr id="14" name="Rectangle 13">
            <a:extLst>
              <a:ext uri="{FF2B5EF4-FFF2-40B4-BE49-F238E27FC236}">
                <a16:creationId xmlns:a16="http://schemas.microsoft.com/office/drawing/2014/main" id="{850C7006-7447-107E-1999-F8AFD4D652F5}"/>
              </a:ext>
            </a:extLst>
          </p:cNvPr>
          <p:cNvSpPr/>
          <p:nvPr/>
        </p:nvSpPr>
        <p:spPr>
          <a:xfrm>
            <a:off x="952500" y="3570070"/>
            <a:ext cx="10154813" cy="1321624"/>
          </a:xfrm>
          <a:prstGeom prst="rect">
            <a:avLst/>
          </a:prstGeom>
        </p:spPr>
        <p:txBody>
          <a:bodyPr wrap="square" lIns="0" tIns="44821" rIns="89642" bIns="44821" anchor="t">
            <a:spAutoFit/>
          </a:bodyPr>
          <a:lstStyle/>
          <a:p>
            <a:r>
              <a:rPr lang="en-US" sz="2000" dirty="0">
                <a:latin typeface="Segoe UI" panose="020B0502040204020203" pitchFamily="34" charset="0"/>
                <a:cs typeface="Segoe UI" panose="020B0502040204020203" pitchFamily="34" charset="0"/>
              </a:rPr>
              <a:t>Controls groups are a series of kernel-level resource controls for processes that can include the ability to limit a series of kernel-level resource controls for processes that can include the ability to limit resources, such as CPU, network, and disk, and isolate those resources from one another.</a:t>
            </a:r>
          </a:p>
        </p:txBody>
      </p:sp>
    </p:spTree>
    <p:extLst>
      <p:ext uri="{BB962C8B-B14F-4D97-AF65-F5344CB8AC3E}">
        <p14:creationId xmlns:p14="http://schemas.microsoft.com/office/powerpoint/2010/main" val="969330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Graphical user interface, application, email&#10;&#10;Description automatically generated">
            <a:extLst>
              <a:ext uri="{FF2B5EF4-FFF2-40B4-BE49-F238E27FC236}">
                <a16:creationId xmlns:a16="http://schemas.microsoft.com/office/drawing/2014/main" id="{E8FD6E1E-7157-E952-F706-7D99F1BE6033}"/>
              </a:ext>
            </a:extLst>
          </p:cNvPr>
          <p:cNvPicPr>
            <a:picLocks noChangeAspect="1"/>
          </p:cNvPicPr>
          <p:nvPr/>
        </p:nvPicPr>
        <p:blipFill>
          <a:blip r:embed="rId2"/>
          <a:stretch>
            <a:fillRect/>
          </a:stretch>
        </p:blipFill>
        <p:spPr>
          <a:xfrm>
            <a:off x="0" y="0"/>
            <a:ext cx="12192000" cy="6858000"/>
          </a:xfrm>
          <a:prstGeom prst="rect">
            <a:avLst/>
          </a:prstGeom>
        </p:spPr>
      </p:pic>
      <p:sp>
        <p:nvSpPr>
          <p:cNvPr id="7" name="Title 3">
            <a:extLst>
              <a:ext uri="{FF2B5EF4-FFF2-40B4-BE49-F238E27FC236}">
                <a16:creationId xmlns:a16="http://schemas.microsoft.com/office/drawing/2014/main" id="{2AE524D2-D1C4-7319-415D-88375DFDECCF}"/>
              </a:ext>
            </a:extLst>
          </p:cNvPr>
          <p:cNvSpPr txBox="1">
            <a:spLocks/>
          </p:cNvSpPr>
          <p:nvPr/>
        </p:nvSpPr>
        <p:spPr>
          <a:xfrm>
            <a:off x="908765" y="3000374"/>
            <a:ext cx="5537797" cy="140017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dirty="0">
                <a:latin typeface="Segoe UI" panose="020B0502040204020203" pitchFamily="34" charset="0"/>
                <a:cs typeface="Segoe UI" panose="020B0502040204020203" pitchFamily="34" charset="0"/>
              </a:rPr>
              <a:t>Demo</a:t>
            </a:r>
          </a:p>
          <a:p>
            <a:pPr algn="l"/>
            <a:r>
              <a:rPr lang="en-US" sz="4000" dirty="0">
                <a:latin typeface="Segoe UI" panose="020B0502040204020203" pitchFamily="34" charset="0"/>
                <a:cs typeface="Segoe UI" panose="020B0502040204020203" pitchFamily="34" charset="0"/>
              </a:rPr>
              <a:t>Setup of our Environment</a:t>
            </a:r>
          </a:p>
        </p:txBody>
      </p:sp>
    </p:spTree>
    <p:extLst>
      <p:ext uri="{BB962C8B-B14F-4D97-AF65-F5344CB8AC3E}">
        <p14:creationId xmlns:p14="http://schemas.microsoft.com/office/powerpoint/2010/main" val="2902090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a:extLst>
              <a:ext uri="{FF2B5EF4-FFF2-40B4-BE49-F238E27FC236}">
                <a16:creationId xmlns:a16="http://schemas.microsoft.com/office/drawing/2014/main" id="{E914962B-461B-4DBA-2DB2-93F00BB698BB}"/>
              </a:ext>
            </a:extLst>
          </p:cNvPr>
          <p:cNvSpPr>
            <a:spLocks noGrp="1"/>
          </p:cNvSpPr>
          <p:nvPr>
            <p:ph type="title"/>
          </p:nvPr>
        </p:nvSpPr>
        <p:spPr/>
        <p:txBody>
          <a:bodyPr>
            <a:normAutofit/>
          </a:bodyPr>
          <a:lstStyle/>
          <a:p>
            <a:r>
              <a:rPr lang="en-US" sz="2800" b="1" dirty="0">
                <a:latin typeface="Segoe UI Semibold" panose="020B0502040204020203" pitchFamily="34" charset="0"/>
                <a:cs typeface="Segoe UI Semibold" panose="020B0502040204020203" pitchFamily="34" charset="0"/>
              </a:rPr>
              <a:t>References</a:t>
            </a:r>
          </a:p>
        </p:txBody>
      </p:sp>
      <p:sp>
        <p:nvSpPr>
          <p:cNvPr id="9" name="Rectangle 8">
            <a:extLst>
              <a:ext uri="{FF2B5EF4-FFF2-40B4-BE49-F238E27FC236}">
                <a16:creationId xmlns:a16="http://schemas.microsoft.com/office/drawing/2014/main" id="{6C0BA120-2C13-CE7A-DEA3-E31851E1E8E5}"/>
              </a:ext>
            </a:extLst>
          </p:cNvPr>
          <p:cNvSpPr/>
          <p:nvPr/>
        </p:nvSpPr>
        <p:spPr>
          <a:xfrm>
            <a:off x="952504" y="1535330"/>
            <a:ext cx="10154813" cy="398294"/>
          </a:xfrm>
          <a:prstGeom prst="rect">
            <a:avLst/>
          </a:prstGeom>
        </p:spPr>
        <p:txBody>
          <a:bodyPr wrap="square" lIns="0" tIns="44821" rIns="89642" bIns="44821" anchor="t">
            <a:spAutoFit/>
          </a:bodyPr>
          <a:lstStyle/>
          <a:p>
            <a:r>
              <a:rPr lang="en-US" sz="2000" dirty="0">
                <a:latin typeface="Segoe UI" panose="020B0502040204020203" pitchFamily="34" charset="0"/>
                <a:cs typeface="Segoe UI" panose="020B0502040204020203" pitchFamily="34" charset="0"/>
              </a:rPr>
              <a:t>Gray Hat Hacking, Sixth Edition</a:t>
            </a:r>
          </a:p>
        </p:txBody>
      </p:sp>
    </p:spTree>
    <p:extLst>
      <p:ext uri="{BB962C8B-B14F-4D97-AF65-F5344CB8AC3E}">
        <p14:creationId xmlns:p14="http://schemas.microsoft.com/office/powerpoint/2010/main" val="25029298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253</Words>
  <Application>Microsoft Macintosh PowerPoint</Application>
  <PresentationFormat>Widescreen</PresentationFormat>
  <Paragraphs>23</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Segoe UI</vt:lpstr>
      <vt:lpstr>Segoe UI Semibold</vt:lpstr>
      <vt:lpstr>Office Theme</vt:lpstr>
      <vt:lpstr>PowerPoint Presentation</vt:lpstr>
      <vt:lpstr>PowerPoint Presentation</vt:lpstr>
      <vt:lpstr>Linux Containers</vt:lpstr>
      <vt:lpstr>Container Internals</vt:lpstr>
      <vt:lpstr>Cgroups</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CHEAH Eng Teong</dc:creator>
  <cp:lastModifiedBy>CHEAH Eng Teong</cp:lastModifiedBy>
  <cp:revision>2</cp:revision>
  <dcterms:created xsi:type="dcterms:W3CDTF">2022-05-21T06:47:33Z</dcterms:created>
  <dcterms:modified xsi:type="dcterms:W3CDTF">2022-05-21T07:36:42Z</dcterms:modified>
</cp:coreProperties>
</file>