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96" r:id="rId3"/>
    <p:sldId id="320" r:id="rId4"/>
    <p:sldId id="324" r:id="rId5"/>
    <p:sldId id="330" r:id="rId6"/>
    <p:sldId id="357" r:id="rId7"/>
    <p:sldId id="344" r:id="rId8"/>
    <p:sldId id="285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03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573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651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978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CN" altLang="en-US"/>
              <a:t>计算机视觉：目</a:t>
            </a:r>
            <a:r>
              <a:rPr lang="zh-CN" altLang="en-US" dirty="0"/>
              <a:t>标检测数据集</a:t>
            </a:r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目标检测的数据读取跟图像分类的类似。然而，在引入边界框后，标签形状和图像增广（如随机裁剪）发生了变化。</a:t>
            </a:r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dirty="0"/>
              <a:t>目录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目标检测数据集</a:t>
            </a:r>
            <a:br>
              <a:rPr lang="zh-CN" altLang="en-US" dirty="0"/>
            </a:br>
            <a:br>
              <a:rPr lang="zh-CN" altLang="en-US" dirty="0"/>
            </a:br>
            <a:br>
              <a:rPr lang="zh-TW" altLang="en-US" dirty="0"/>
            </a:br>
            <a:br>
              <a:rPr lang="zh-TW" altLang="en-US" dirty="0"/>
            </a:br>
            <a:br>
              <a:rPr lang="zh-TW" altLang="en-US" dirty="0"/>
            </a:br>
            <a:endParaRPr dirty="0">
              <a:solidFill>
                <a:srgbClr val="85858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下载数据集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45B29-4174-4535-A49A-BE9DD79DA4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4" t="10226" r="6561" b="9904"/>
          <a:stretch/>
        </p:blipFill>
        <p:spPr>
          <a:xfrm>
            <a:off x="3575052" y="1127766"/>
            <a:ext cx="8126715" cy="547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4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读取数据集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0FF6D-4CE7-48D2-B013-072311142C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B849E-9809-410B-9143-2B963D008E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4" t="10097" r="6669" b="10162"/>
          <a:stretch/>
        </p:blipFill>
        <p:spPr>
          <a:xfrm>
            <a:off x="2858608" y="1136341"/>
            <a:ext cx="8780017" cy="546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0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读取数据集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0FF6D-4CE7-48D2-B013-072311142C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8185A-7B92-4F8A-87F9-1D1277CD74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6" t="20207" r="8851" b="20294"/>
          <a:stretch/>
        </p:blipFill>
        <p:spPr>
          <a:xfrm>
            <a:off x="1225118" y="1890944"/>
            <a:ext cx="9738804" cy="307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9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图示数据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0FF6D-4CE7-48D2-B013-072311142C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9A9D7-295C-4B7B-9A0F-8AFB1BE47D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4" t="19014" r="7815" b="18927"/>
          <a:stretch/>
        </p:blipFill>
        <p:spPr>
          <a:xfrm>
            <a:off x="955829" y="1212900"/>
            <a:ext cx="10280342" cy="3133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CE2A5C-43A5-4E9F-AE38-E374EDA6C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93" y="4461027"/>
            <a:ext cx="5429414" cy="212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8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sz="4667"/>
              <a:t>谢</a:t>
            </a:r>
            <a:r>
              <a:rPr lang="zh-CN" altLang="en-US" sz="4667" dirty="0"/>
              <a:t>谢！</a:t>
            </a:r>
            <a:r>
              <a:rPr lang="es" sz="4667" dirty="0"/>
              <a:t>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CN" altLang="en-US" b="1" dirty="0"/>
              <a:t>资源</a:t>
            </a:r>
            <a:endParaRPr b="1"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150</Words>
  <Application>Microsoft Office PowerPoint</Application>
  <PresentationFormat>Widescreen</PresentationFormat>
  <Paragraphs>18</Paragraphs>
  <Slides>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</vt:lpstr>
      <vt:lpstr>Roboto Medium</vt:lpstr>
      <vt:lpstr>Arial</vt:lpstr>
      <vt:lpstr>Calibri</vt:lpstr>
      <vt:lpstr>Calibri Light</vt:lpstr>
      <vt:lpstr>Office Theme</vt:lpstr>
      <vt:lpstr>计算机视觉：目标检测数据集</vt:lpstr>
      <vt:lpstr>Objective </vt:lpstr>
      <vt:lpstr>目录 </vt:lpstr>
      <vt:lpstr>下载数据集     </vt:lpstr>
      <vt:lpstr>读取数据集     </vt:lpstr>
      <vt:lpstr>读取数据集     </vt:lpstr>
      <vt:lpstr>图示数据     </vt:lpstr>
      <vt:lpstr>谢谢！ </vt:lpstr>
      <vt:lpstr>资源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67</cp:revision>
  <dcterms:created xsi:type="dcterms:W3CDTF">2019-07-03T06:03:38Z</dcterms:created>
  <dcterms:modified xsi:type="dcterms:W3CDTF">2019-12-07T06:31:46Z</dcterms:modified>
</cp:coreProperties>
</file>