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63" r:id="rId3"/>
    <p:sldId id="257" r:id="rId4"/>
    <p:sldId id="258" r:id="rId5"/>
    <p:sldId id="259" r:id="rId6"/>
    <p:sldId id="264"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03"/>
  </p:normalViewPr>
  <p:slideViewPr>
    <p:cSldViewPr snapToGrid="0" snapToObjects="1">
      <p:cViewPr varScale="1">
        <p:scale>
          <a:sx n="102" d="100"/>
          <a:sy n="102" d="100"/>
        </p:scale>
        <p:origin x="95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5CDFAC-300A-1E4C-B104-35D300F89541}" type="datetimeFigureOut">
              <a:rPr lang="en-US" smtClean="0"/>
              <a:t>10/11/22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408902-3BAB-0D43-9C51-917D9059C0A4}" type="slidenum">
              <a:rPr lang="en-US" smtClean="0"/>
              <a:t>‹#›</a:t>
            </a:fld>
            <a:endParaRPr lang="en-US"/>
          </a:p>
        </p:txBody>
      </p:sp>
    </p:spTree>
    <p:extLst>
      <p:ext uri="{BB962C8B-B14F-4D97-AF65-F5344CB8AC3E}">
        <p14:creationId xmlns:p14="http://schemas.microsoft.com/office/powerpoint/2010/main" val="1559335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39622-7CCD-417D-328F-3628EEDD1C6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019C1C1-9FA9-28E5-3F39-751019116C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6FFC051-7CEC-6A2E-6202-F2D3A30C8EFB}"/>
              </a:ext>
            </a:extLst>
          </p:cNvPr>
          <p:cNvSpPr>
            <a:spLocks noGrp="1"/>
          </p:cNvSpPr>
          <p:nvPr>
            <p:ph type="dt" sz="half" idx="10"/>
          </p:nvPr>
        </p:nvSpPr>
        <p:spPr/>
        <p:txBody>
          <a:bodyPr/>
          <a:lstStyle/>
          <a:p>
            <a:fld id="{6CA2EE13-336A-5F4C-98C4-41959852A0B8}" type="datetimeFigureOut">
              <a:rPr lang="en-US" smtClean="0"/>
              <a:t>10/11/22</a:t>
            </a:fld>
            <a:endParaRPr lang="en-US"/>
          </a:p>
        </p:txBody>
      </p:sp>
      <p:sp>
        <p:nvSpPr>
          <p:cNvPr id="5" name="Footer Placeholder 4">
            <a:extLst>
              <a:ext uri="{FF2B5EF4-FFF2-40B4-BE49-F238E27FC236}">
                <a16:creationId xmlns:a16="http://schemas.microsoft.com/office/drawing/2014/main" id="{5BC7B2E9-253C-715F-C224-A8F5CD80B6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9D3878-94C4-9203-926A-A836CF102B69}"/>
              </a:ext>
            </a:extLst>
          </p:cNvPr>
          <p:cNvSpPr>
            <a:spLocks noGrp="1"/>
          </p:cNvSpPr>
          <p:nvPr>
            <p:ph type="sldNum" sz="quarter" idx="12"/>
          </p:nvPr>
        </p:nvSpPr>
        <p:spPr/>
        <p:txBody>
          <a:bodyPr/>
          <a:lstStyle/>
          <a:p>
            <a:fld id="{7DABF342-A912-D548-B7DB-4257EEE04E57}" type="slidenum">
              <a:rPr lang="en-US" smtClean="0"/>
              <a:t>‹#›</a:t>
            </a:fld>
            <a:endParaRPr lang="en-US"/>
          </a:p>
        </p:txBody>
      </p:sp>
    </p:spTree>
    <p:extLst>
      <p:ext uri="{BB962C8B-B14F-4D97-AF65-F5344CB8AC3E}">
        <p14:creationId xmlns:p14="http://schemas.microsoft.com/office/powerpoint/2010/main" val="654687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A0803-02C5-A7F4-BA38-800DEA18305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61A68D2-06BE-56A1-AA26-63C1CF3B3C5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FD1CE92-48B0-766F-3A32-4BC2B443D068}"/>
              </a:ext>
            </a:extLst>
          </p:cNvPr>
          <p:cNvSpPr>
            <a:spLocks noGrp="1"/>
          </p:cNvSpPr>
          <p:nvPr>
            <p:ph type="dt" sz="half" idx="10"/>
          </p:nvPr>
        </p:nvSpPr>
        <p:spPr/>
        <p:txBody>
          <a:bodyPr/>
          <a:lstStyle/>
          <a:p>
            <a:fld id="{6CA2EE13-336A-5F4C-98C4-41959852A0B8}" type="datetimeFigureOut">
              <a:rPr lang="en-US" smtClean="0"/>
              <a:t>10/11/22</a:t>
            </a:fld>
            <a:endParaRPr lang="en-US"/>
          </a:p>
        </p:txBody>
      </p:sp>
      <p:sp>
        <p:nvSpPr>
          <p:cNvPr id="5" name="Footer Placeholder 4">
            <a:extLst>
              <a:ext uri="{FF2B5EF4-FFF2-40B4-BE49-F238E27FC236}">
                <a16:creationId xmlns:a16="http://schemas.microsoft.com/office/drawing/2014/main" id="{F882C152-0B8C-EC85-0E21-4DBD2174D2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D72A56-FA7A-47F8-EA3D-C9233F9FD32C}"/>
              </a:ext>
            </a:extLst>
          </p:cNvPr>
          <p:cNvSpPr>
            <a:spLocks noGrp="1"/>
          </p:cNvSpPr>
          <p:nvPr>
            <p:ph type="sldNum" sz="quarter" idx="12"/>
          </p:nvPr>
        </p:nvSpPr>
        <p:spPr/>
        <p:txBody>
          <a:bodyPr/>
          <a:lstStyle/>
          <a:p>
            <a:fld id="{7DABF342-A912-D548-B7DB-4257EEE04E57}" type="slidenum">
              <a:rPr lang="en-US" smtClean="0"/>
              <a:t>‹#›</a:t>
            </a:fld>
            <a:endParaRPr lang="en-US"/>
          </a:p>
        </p:txBody>
      </p:sp>
    </p:spTree>
    <p:extLst>
      <p:ext uri="{BB962C8B-B14F-4D97-AF65-F5344CB8AC3E}">
        <p14:creationId xmlns:p14="http://schemas.microsoft.com/office/powerpoint/2010/main" val="1182448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EAC119-1D7E-60E6-BE3A-1C1A58F678D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73C5F8B-F1C3-0313-4A04-B96D95381C9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B8C099C-F895-3F85-6CD9-1EC041206F35}"/>
              </a:ext>
            </a:extLst>
          </p:cNvPr>
          <p:cNvSpPr>
            <a:spLocks noGrp="1"/>
          </p:cNvSpPr>
          <p:nvPr>
            <p:ph type="dt" sz="half" idx="10"/>
          </p:nvPr>
        </p:nvSpPr>
        <p:spPr/>
        <p:txBody>
          <a:bodyPr/>
          <a:lstStyle/>
          <a:p>
            <a:fld id="{6CA2EE13-336A-5F4C-98C4-41959852A0B8}" type="datetimeFigureOut">
              <a:rPr lang="en-US" smtClean="0"/>
              <a:t>10/11/22</a:t>
            </a:fld>
            <a:endParaRPr lang="en-US"/>
          </a:p>
        </p:txBody>
      </p:sp>
      <p:sp>
        <p:nvSpPr>
          <p:cNvPr id="5" name="Footer Placeholder 4">
            <a:extLst>
              <a:ext uri="{FF2B5EF4-FFF2-40B4-BE49-F238E27FC236}">
                <a16:creationId xmlns:a16="http://schemas.microsoft.com/office/drawing/2014/main" id="{F3D05CF1-0622-FED9-56D9-CBF4EEF6D5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8CE7C8-2957-5EDA-4FCB-930CF8C56E5E}"/>
              </a:ext>
            </a:extLst>
          </p:cNvPr>
          <p:cNvSpPr>
            <a:spLocks noGrp="1"/>
          </p:cNvSpPr>
          <p:nvPr>
            <p:ph type="sldNum" sz="quarter" idx="12"/>
          </p:nvPr>
        </p:nvSpPr>
        <p:spPr/>
        <p:txBody>
          <a:bodyPr/>
          <a:lstStyle/>
          <a:p>
            <a:fld id="{7DABF342-A912-D548-B7DB-4257EEE04E57}" type="slidenum">
              <a:rPr lang="en-US" smtClean="0"/>
              <a:t>‹#›</a:t>
            </a:fld>
            <a:endParaRPr lang="en-US"/>
          </a:p>
        </p:txBody>
      </p:sp>
    </p:spTree>
    <p:extLst>
      <p:ext uri="{BB962C8B-B14F-4D97-AF65-F5344CB8AC3E}">
        <p14:creationId xmlns:p14="http://schemas.microsoft.com/office/powerpoint/2010/main" val="1986135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6803D-C0F0-9FA8-F18C-05DD2A11184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64C0511-1431-224F-183D-BFC027B070E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002E6F2-F72E-88D6-86DC-57EB54F4C0C8}"/>
              </a:ext>
            </a:extLst>
          </p:cNvPr>
          <p:cNvSpPr>
            <a:spLocks noGrp="1"/>
          </p:cNvSpPr>
          <p:nvPr>
            <p:ph type="dt" sz="half" idx="10"/>
          </p:nvPr>
        </p:nvSpPr>
        <p:spPr/>
        <p:txBody>
          <a:bodyPr/>
          <a:lstStyle/>
          <a:p>
            <a:fld id="{6CA2EE13-336A-5F4C-98C4-41959852A0B8}" type="datetimeFigureOut">
              <a:rPr lang="en-US" smtClean="0"/>
              <a:t>10/11/22</a:t>
            </a:fld>
            <a:endParaRPr lang="en-US"/>
          </a:p>
        </p:txBody>
      </p:sp>
      <p:sp>
        <p:nvSpPr>
          <p:cNvPr id="5" name="Footer Placeholder 4">
            <a:extLst>
              <a:ext uri="{FF2B5EF4-FFF2-40B4-BE49-F238E27FC236}">
                <a16:creationId xmlns:a16="http://schemas.microsoft.com/office/drawing/2014/main" id="{4BDA585C-F9B0-8567-B9B4-C0F5DCDAC2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75454-EE90-5029-ABF4-637992B16926}"/>
              </a:ext>
            </a:extLst>
          </p:cNvPr>
          <p:cNvSpPr>
            <a:spLocks noGrp="1"/>
          </p:cNvSpPr>
          <p:nvPr>
            <p:ph type="sldNum" sz="quarter" idx="12"/>
          </p:nvPr>
        </p:nvSpPr>
        <p:spPr/>
        <p:txBody>
          <a:bodyPr/>
          <a:lstStyle/>
          <a:p>
            <a:fld id="{7DABF342-A912-D548-B7DB-4257EEE04E57}" type="slidenum">
              <a:rPr lang="en-US" smtClean="0"/>
              <a:t>‹#›</a:t>
            </a:fld>
            <a:endParaRPr lang="en-US"/>
          </a:p>
        </p:txBody>
      </p:sp>
    </p:spTree>
    <p:extLst>
      <p:ext uri="{BB962C8B-B14F-4D97-AF65-F5344CB8AC3E}">
        <p14:creationId xmlns:p14="http://schemas.microsoft.com/office/powerpoint/2010/main" val="238786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DEBF5-E449-9773-D4AC-4ABB3048DF6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5833A26-A1F4-8E06-A598-CA34394F91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3295C47-3813-4A71-F7A1-FA0E83A2AFDB}"/>
              </a:ext>
            </a:extLst>
          </p:cNvPr>
          <p:cNvSpPr>
            <a:spLocks noGrp="1"/>
          </p:cNvSpPr>
          <p:nvPr>
            <p:ph type="dt" sz="half" idx="10"/>
          </p:nvPr>
        </p:nvSpPr>
        <p:spPr/>
        <p:txBody>
          <a:bodyPr/>
          <a:lstStyle/>
          <a:p>
            <a:fld id="{6CA2EE13-336A-5F4C-98C4-41959852A0B8}" type="datetimeFigureOut">
              <a:rPr lang="en-US" smtClean="0"/>
              <a:t>10/11/22</a:t>
            </a:fld>
            <a:endParaRPr lang="en-US"/>
          </a:p>
        </p:txBody>
      </p:sp>
      <p:sp>
        <p:nvSpPr>
          <p:cNvPr id="5" name="Footer Placeholder 4">
            <a:extLst>
              <a:ext uri="{FF2B5EF4-FFF2-40B4-BE49-F238E27FC236}">
                <a16:creationId xmlns:a16="http://schemas.microsoft.com/office/drawing/2014/main" id="{63C69F36-3A2D-ABF6-397C-06B30FE5A1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0E9F3-257C-D7B8-DDC3-265737FCA4A5}"/>
              </a:ext>
            </a:extLst>
          </p:cNvPr>
          <p:cNvSpPr>
            <a:spLocks noGrp="1"/>
          </p:cNvSpPr>
          <p:nvPr>
            <p:ph type="sldNum" sz="quarter" idx="12"/>
          </p:nvPr>
        </p:nvSpPr>
        <p:spPr/>
        <p:txBody>
          <a:bodyPr/>
          <a:lstStyle/>
          <a:p>
            <a:fld id="{7DABF342-A912-D548-B7DB-4257EEE04E57}" type="slidenum">
              <a:rPr lang="en-US" smtClean="0"/>
              <a:t>‹#›</a:t>
            </a:fld>
            <a:endParaRPr lang="en-US"/>
          </a:p>
        </p:txBody>
      </p:sp>
    </p:spTree>
    <p:extLst>
      <p:ext uri="{BB962C8B-B14F-4D97-AF65-F5344CB8AC3E}">
        <p14:creationId xmlns:p14="http://schemas.microsoft.com/office/powerpoint/2010/main" val="2171661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BD224-2585-D066-F011-8F6016A13F2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9793400-75FA-3FF8-4841-218E5F47ED5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C16717F-B69B-5C63-9F33-8D3A5098E5B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A731D65-DE90-26EC-9FF0-3C87A42A87FB}"/>
              </a:ext>
            </a:extLst>
          </p:cNvPr>
          <p:cNvSpPr>
            <a:spLocks noGrp="1"/>
          </p:cNvSpPr>
          <p:nvPr>
            <p:ph type="dt" sz="half" idx="10"/>
          </p:nvPr>
        </p:nvSpPr>
        <p:spPr/>
        <p:txBody>
          <a:bodyPr/>
          <a:lstStyle/>
          <a:p>
            <a:fld id="{6CA2EE13-336A-5F4C-98C4-41959852A0B8}" type="datetimeFigureOut">
              <a:rPr lang="en-US" smtClean="0"/>
              <a:t>10/11/22</a:t>
            </a:fld>
            <a:endParaRPr lang="en-US"/>
          </a:p>
        </p:txBody>
      </p:sp>
      <p:sp>
        <p:nvSpPr>
          <p:cNvPr id="6" name="Footer Placeholder 5">
            <a:extLst>
              <a:ext uri="{FF2B5EF4-FFF2-40B4-BE49-F238E27FC236}">
                <a16:creationId xmlns:a16="http://schemas.microsoft.com/office/drawing/2014/main" id="{5CF7B147-6C80-4C92-6E2E-F8E5ED7EF5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59476A-047B-F122-9A4B-C9619DC24A4E}"/>
              </a:ext>
            </a:extLst>
          </p:cNvPr>
          <p:cNvSpPr>
            <a:spLocks noGrp="1"/>
          </p:cNvSpPr>
          <p:nvPr>
            <p:ph type="sldNum" sz="quarter" idx="12"/>
          </p:nvPr>
        </p:nvSpPr>
        <p:spPr/>
        <p:txBody>
          <a:bodyPr/>
          <a:lstStyle/>
          <a:p>
            <a:fld id="{7DABF342-A912-D548-B7DB-4257EEE04E57}" type="slidenum">
              <a:rPr lang="en-US" smtClean="0"/>
              <a:t>‹#›</a:t>
            </a:fld>
            <a:endParaRPr lang="en-US"/>
          </a:p>
        </p:txBody>
      </p:sp>
    </p:spTree>
    <p:extLst>
      <p:ext uri="{BB962C8B-B14F-4D97-AF65-F5344CB8AC3E}">
        <p14:creationId xmlns:p14="http://schemas.microsoft.com/office/powerpoint/2010/main" val="2605239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BEC22-A57D-E44F-FB1A-ABB8824B167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B028B29-DD31-3F9C-30D1-76F0F69AC4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4BF704C-D273-CDC0-4FCE-E18EA6960B5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749F4BD-485C-1D2B-1C6D-98ECEAEC46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E0AE650-D6E3-C713-2848-8325F8FB64D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C8D81BD-54F6-D254-3AD9-4BB1992E6A00}"/>
              </a:ext>
            </a:extLst>
          </p:cNvPr>
          <p:cNvSpPr>
            <a:spLocks noGrp="1"/>
          </p:cNvSpPr>
          <p:nvPr>
            <p:ph type="dt" sz="half" idx="10"/>
          </p:nvPr>
        </p:nvSpPr>
        <p:spPr/>
        <p:txBody>
          <a:bodyPr/>
          <a:lstStyle/>
          <a:p>
            <a:fld id="{6CA2EE13-336A-5F4C-98C4-41959852A0B8}" type="datetimeFigureOut">
              <a:rPr lang="en-US" smtClean="0"/>
              <a:t>10/11/22</a:t>
            </a:fld>
            <a:endParaRPr lang="en-US"/>
          </a:p>
        </p:txBody>
      </p:sp>
      <p:sp>
        <p:nvSpPr>
          <p:cNvPr id="8" name="Footer Placeholder 7">
            <a:extLst>
              <a:ext uri="{FF2B5EF4-FFF2-40B4-BE49-F238E27FC236}">
                <a16:creationId xmlns:a16="http://schemas.microsoft.com/office/drawing/2014/main" id="{FE2110D2-F613-EBE7-E6FB-4208102BE0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AF37E4-FFA4-871A-2E12-AA4A45B1E9D5}"/>
              </a:ext>
            </a:extLst>
          </p:cNvPr>
          <p:cNvSpPr>
            <a:spLocks noGrp="1"/>
          </p:cNvSpPr>
          <p:nvPr>
            <p:ph type="sldNum" sz="quarter" idx="12"/>
          </p:nvPr>
        </p:nvSpPr>
        <p:spPr/>
        <p:txBody>
          <a:bodyPr/>
          <a:lstStyle/>
          <a:p>
            <a:fld id="{7DABF342-A912-D548-B7DB-4257EEE04E57}" type="slidenum">
              <a:rPr lang="en-US" smtClean="0"/>
              <a:t>‹#›</a:t>
            </a:fld>
            <a:endParaRPr lang="en-US"/>
          </a:p>
        </p:txBody>
      </p:sp>
    </p:spTree>
    <p:extLst>
      <p:ext uri="{BB962C8B-B14F-4D97-AF65-F5344CB8AC3E}">
        <p14:creationId xmlns:p14="http://schemas.microsoft.com/office/powerpoint/2010/main" val="2563293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358F5-B167-A823-9B34-AB8A9F98D33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2AD69B3-F438-A0B3-554B-465DAEBF3B53}"/>
              </a:ext>
            </a:extLst>
          </p:cNvPr>
          <p:cNvSpPr>
            <a:spLocks noGrp="1"/>
          </p:cNvSpPr>
          <p:nvPr>
            <p:ph type="dt" sz="half" idx="10"/>
          </p:nvPr>
        </p:nvSpPr>
        <p:spPr/>
        <p:txBody>
          <a:bodyPr/>
          <a:lstStyle/>
          <a:p>
            <a:fld id="{6CA2EE13-336A-5F4C-98C4-41959852A0B8}" type="datetimeFigureOut">
              <a:rPr lang="en-US" smtClean="0"/>
              <a:t>10/11/22</a:t>
            </a:fld>
            <a:endParaRPr lang="en-US"/>
          </a:p>
        </p:txBody>
      </p:sp>
      <p:sp>
        <p:nvSpPr>
          <p:cNvPr id="4" name="Footer Placeholder 3">
            <a:extLst>
              <a:ext uri="{FF2B5EF4-FFF2-40B4-BE49-F238E27FC236}">
                <a16:creationId xmlns:a16="http://schemas.microsoft.com/office/drawing/2014/main" id="{9242CDD5-5180-B6FB-00E0-35A16C3844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3ED1B5-FF70-AEB1-35A8-4BF1771F899D}"/>
              </a:ext>
            </a:extLst>
          </p:cNvPr>
          <p:cNvSpPr>
            <a:spLocks noGrp="1"/>
          </p:cNvSpPr>
          <p:nvPr>
            <p:ph type="sldNum" sz="quarter" idx="12"/>
          </p:nvPr>
        </p:nvSpPr>
        <p:spPr/>
        <p:txBody>
          <a:bodyPr/>
          <a:lstStyle/>
          <a:p>
            <a:fld id="{7DABF342-A912-D548-B7DB-4257EEE04E57}" type="slidenum">
              <a:rPr lang="en-US" smtClean="0"/>
              <a:t>‹#›</a:t>
            </a:fld>
            <a:endParaRPr lang="en-US"/>
          </a:p>
        </p:txBody>
      </p:sp>
    </p:spTree>
    <p:extLst>
      <p:ext uri="{BB962C8B-B14F-4D97-AF65-F5344CB8AC3E}">
        <p14:creationId xmlns:p14="http://schemas.microsoft.com/office/powerpoint/2010/main" val="2411126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C7E944-8C6C-C477-AEC0-7A3B676ADB9E}"/>
              </a:ext>
            </a:extLst>
          </p:cNvPr>
          <p:cNvSpPr>
            <a:spLocks noGrp="1"/>
          </p:cNvSpPr>
          <p:nvPr>
            <p:ph type="dt" sz="half" idx="10"/>
          </p:nvPr>
        </p:nvSpPr>
        <p:spPr/>
        <p:txBody>
          <a:bodyPr/>
          <a:lstStyle/>
          <a:p>
            <a:fld id="{6CA2EE13-336A-5F4C-98C4-41959852A0B8}" type="datetimeFigureOut">
              <a:rPr lang="en-US" smtClean="0"/>
              <a:t>10/11/22</a:t>
            </a:fld>
            <a:endParaRPr lang="en-US"/>
          </a:p>
        </p:txBody>
      </p:sp>
      <p:sp>
        <p:nvSpPr>
          <p:cNvPr id="3" name="Footer Placeholder 2">
            <a:extLst>
              <a:ext uri="{FF2B5EF4-FFF2-40B4-BE49-F238E27FC236}">
                <a16:creationId xmlns:a16="http://schemas.microsoft.com/office/drawing/2014/main" id="{F96C949E-6F54-0EA2-DFCF-68A98AB000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9BAF4A-74A0-19C3-104C-8EF2D49FA071}"/>
              </a:ext>
            </a:extLst>
          </p:cNvPr>
          <p:cNvSpPr>
            <a:spLocks noGrp="1"/>
          </p:cNvSpPr>
          <p:nvPr>
            <p:ph type="sldNum" sz="quarter" idx="12"/>
          </p:nvPr>
        </p:nvSpPr>
        <p:spPr/>
        <p:txBody>
          <a:bodyPr/>
          <a:lstStyle/>
          <a:p>
            <a:fld id="{7DABF342-A912-D548-B7DB-4257EEE04E57}" type="slidenum">
              <a:rPr lang="en-US" smtClean="0"/>
              <a:t>‹#›</a:t>
            </a:fld>
            <a:endParaRPr lang="en-US"/>
          </a:p>
        </p:txBody>
      </p:sp>
    </p:spTree>
    <p:extLst>
      <p:ext uri="{BB962C8B-B14F-4D97-AF65-F5344CB8AC3E}">
        <p14:creationId xmlns:p14="http://schemas.microsoft.com/office/powerpoint/2010/main" val="2534555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6017F-0156-6F3C-A1BC-D8D5DF65A72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A85D328-8139-E411-EA65-EF4D15CB5A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006C1ED-3430-EF12-EB59-1BE7FEBA1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C397C98-D7A0-EE83-112F-FF0414441D1D}"/>
              </a:ext>
            </a:extLst>
          </p:cNvPr>
          <p:cNvSpPr>
            <a:spLocks noGrp="1"/>
          </p:cNvSpPr>
          <p:nvPr>
            <p:ph type="dt" sz="half" idx="10"/>
          </p:nvPr>
        </p:nvSpPr>
        <p:spPr/>
        <p:txBody>
          <a:bodyPr/>
          <a:lstStyle/>
          <a:p>
            <a:fld id="{6CA2EE13-336A-5F4C-98C4-41959852A0B8}" type="datetimeFigureOut">
              <a:rPr lang="en-US" smtClean="0"/>
              <a:t>10/11/22</a:t>
            </a:fld>
            <a:endParaRPr lang="en-US"/>
          </a:p>
        </p:txBody>
      </p:sp>
      <p:sp>
        <p:nvSpPr>
          <p:cNvPr id="6" name="Footer Placeholder 5">
            <a:extLst>
              <a:ext uri="{FF2B5EF4-FFF2-40B4-BE49-F238E27FC236}">
                <a16:creationId xmlns:a16="http://schemas.microsoft.com/office/drawing/2014/main" id="{B6907FFD-BBAA-5490-8461-D12E75C417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937953-672D-98F8-C9ED-C1B1C83E499F}"/>
              </a:ext>
            </a:extLst>
          </p:cNvPr>
          <p:cNvSpPr>
            <a:spLocks noGrp="1"/>
          </p:cNvSpPr>
          <p:nvPr>
            <p:ph type="sldNum" sz="quarter" idx="12"/>
          </p:nvPr>
        </p:nvSpPr>
        <p:spPr/>
        <p:txBody>
          <a:bodyPr/>
          <a:lstStyle/>
          <a:p>
            <a:fld id="{7DABF342-A912-D548-B7DB-4257EEE04E57}" type="slidenum">
              <a:rPr lang="en-US" smtClean="0"/>
              <a:t>‹#›</a:t>
            </a:fld>
            <a:endParaRPr lang="en-US"/>
          </a:p>
        </p:txBody>
      </p:sp>
    </p:spTree>
    <p:extLst>
      <p:ext uri="{BB962C8B-B14F-4D97-AF65-F5344CB8AC3E}">
        <p14:creationId xmlns:p14="http://schemas.microsoft.com/office/powerpoint/2010/main" val="4284714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2B826-FF8F-A5D5-A8D4-8F34CCCB7DE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4C89BC6-04D3-196D-D13E-EB2D6024CC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25E694-CA8F-BC19-F01F-D1E71CBDB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7A79935-0495-A048-1FB2-BDFE79937285}"/>
              </a:ext>
            </a:extLst>
          </p:cNvPr>
          <p:cNvSpPr>
            <a:spLocks noGrp="1"/>
          </p:cNvSpPr>
          <p:nvPr>
            <p:ph type="dt" sz="half" idx="10"/>
          </p:nvPr>
        </p:nvSpPr>
        <p:spPr/>
        <p:txBody>
          <a:bodyPr/>
          <a:lstStyle/>
          <a:p>
            <a:fld id="{6CA2EE13-336A-5F4C-98C4-41959852A0B8}" type="datetimeFigureOut">
              <a:rPr lang="en-US" smtClean="0"/>
              <a:t>10/11/22</a:t>
            </a:fld>
            <a:endParaRPr lang="en-US"/>
          </a:p>
        </p:txBody>
      </p:sp>
      <p:sp>
        <p:nvSpPr>
          <p:cNvPr id="6" name="Footer Placeholder 5">
            <a:extLst>
              <a:ext uri="{FF2B5EF4-FFF2-40B4-BE49-F238E27FC236}">
                <a16:creationId xmlns:a16="http://schemas.microsoft.com/office/drawing/2014/main" id="{9CF87B00-A372-2C62-20DF-0DD716F00A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D82F27-AE06-88DD-D2A1-57250E734E0B}"/>
              </a:ext>
            </a:extLst>
          </p:cNvPr>
          <p:cNvSpPr>
            <a:spLocks noGrp="1"/>
          </p:cNvSpPr>
          <p:nvPr>
            <p:ph type="sldNum" sz="quarter" idx="12"/>
          </p:nvPr>
        </p:nvSpPr>
        <p:spPr/>
        <p:txBody>
          <a:bodyPr/>
          <a:lstStyle/>
          <a:p>
            <a:fld id="{7DABF342-A912-D548-B7DB-4257EEE04E57}" type="slidenum">
              <a:rPr lang="en-US" smtClean="0"/>
              <a:t>‹#›</a:t>
            </a:fld>
            <a:endParaRPr lang="en-US"/>
          </a:p>
        </p:txBody>
      </p:sp>
    </p:spTree>
    <p:extLst>
      <p:ext uri="{BB962C8B-B14F-4D97-AF65-F5344CB8AC3E}">
        <p14:creationId xmlns:p14="http://schemas.microsoft.com/office/powerpoint/2010/main" val="3212164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12A53A-261C-E587-C882-1188214296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A1B738F-334D-BE68-8FFE-8EA770D18E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13387F9-6C15-38FD-8B4C-7B57C844DA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A2EE13-336A-5F4C-98C4-41959852A0B8}" type="datetimeFigureOut">
              <a:rPr lang="en-US" smtClean="0"/>
              <a:t>10/11/22</a:t>
            </a:fld>
            <a:endParaRPr lang="en-US"/>
          </a:p>
        </p:txBody>
      </p:sp>
      <p:sp>
        <p:nvSpPr>
          <p:cNvPr id="5" name="Footer Placeholder 4">
            <a:extLst>
              <a:ext uri="{FF2B5EF4-FFF2-40B4-BE49-F238E27FC236}">
                <a16:creationId xmlns:a16="http://schemas.microsoft.com/office/drawing/2014/main" id="{A9F991DB-DFC9-910E-FB0C-47DA496F7F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CF99F4-43F3-16EF-4680-9495A212C5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ABF342-A912-D548-B7DB-4257EEE04E57}" type="slidenum">
              <a:rPr lang="en-US" smtClean="0"/>
              <a:t>‹#›</a:t>
            </a:fld>
            <a:endParaRPr lang="en-US"/>
          </a:p>
        </p:txBody>
      </p:sp>
    </p:spTree>
    <p:extLst>
      <p:ext uri="{BB962C8B-B14F-4D97-AF65-F5344CB8AC3E}">
        <p14:creationId xmlns:p14="http://schemas.microsoft.com/office/powerpoint/2010/main" val="871156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application, email&#10;&#10;Description automatically generated">
            <a:extLst>
              <a:ext uri="{FF2B5EF4-FFF2-40B4-BE49-F238E27FC236}">
                <a16:creationId xmlns:a16="http://schemas.microsoft.com/office/drawing/2014/main" id="{E8FD6E1E-7157-E952-F706-7D99F1BE6033}"/>
              </a:ext>
            </a:extLst>
          </p:cNvPr>
          <p:cNvPicPr>
            <a:picLocks noChangeAspect="1"/>
          </p:cNvPicPr>
          <p:nvPr/>
        </p:nvPicPr>
        <p:blipFill>
          <a:blip r:embed="rId2"/>
          <a:stretch>
            <a:fillRect/>
          </a:stretch>
        </p:blipFill>
        <p:spPr>
          <a:xfrm>
            <a:off x="0" y="0"/>
            <a:ext cx="12192000" cy="6858000"/>
          </a:xfrm>
          <a:prstGeom prst="rect">
            <a:avLst/>
          </a:prstGeom>
        </p:spPr>
      </p:pic>
      <p:sp>
        <p:nvSpPr>
          <p:cNvPr id="7" name="Title 3">
            <a:extLst>
              <a:ext uri="{FF2B5EF4-FFF2-40B4-BE49-F238E27FC236}">
                <a16:creationId xmlns:a16="http://schemas.microsoft.com/office/drawing/2014/main" id="{2AE524D2-D1C4-7319-415D-88375DFDECCF}"/>
              </a:ext>
            </a:extLst>
          </p:cNvPr>
          <p:cNvSpPr txBox="1">
            <a:spLocks/>
          </p:cNvSpPr>
          <p:nvPr/>
        </p:nvSpPr>
        <p:spPr>
          <a:xfrm>
            <a:off x="908765" y="3000374"/>
            <a:ext cx="5537797" cy="14001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Segoe UI" panose="020B0502040204020203" pitchFamily="34" charset="0"/>
                <a:cs typeface="Segoe UI" panose="020B0502040204020203" pitchFamily="34" charset="0"/>
              </a:rPr>
              <a:t>Azure Machine Learning</a:t>
            </a:r>
          </a:p>
        </p:txBody>
      </p:sp>
    </p:spTree>
    <p:extLst>
      <p:ext uri="{BB962C8B-B14F-4D97-AF65-F5344CB8AC3E}">
        <p14:creationId xmlns:p14="http://schemas.microsoft.com/office/powerpoint/2010/main" val="976770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application, email&#10;&#10;Description automatically generated">
            <a:extLst>
              <a:ext uri="{FF2B5EF4-FFF2-40B4-BE49-F238E27FC236}">
                <a16:creationId xmlns:a16="http://schemas.microsoft.com/office/drawing/2014/main" id="{E8FD6E1E-7157-E952-F706-7D99F1BE6033}"/>
              </a:ext>
            </a:extLst>
          </p:cNvPr>
          <p:cNvPicPr>
            <a:picLocks noChangeAspect="1"/>
          </p:cNvPicPr>
          <p:nvPr/>
        </p:nvPicPr>
        <p:blipFill>
          <a:blip r:embed="rId2"/>
          <a:stretch>
            <a:fillRect/>
          </a:stretch>
        </p:blipFill>
        <p:spPr>
          <a:xfrm>
            <a:off x="0" y="0"/>
            <a:ext cx="12192000" cy="6858000"/>
          </a:xfrm>
          <a:prstGeom prst="rect">
            <a:avLst/>
          </a:prstGeom>
        </p:spPr>
      </p:pic>
      <p:sp>
        <p:nvSpPr>
          <p:cNvPr id="7" name="Title 3">
            <a:extLst>
              <a:ext uri="{FF2B5EF4-FFF2-40B4-BE49-F238E27FC236}">
                <a16:creationId xmlns:a16="http://schemas.microsoft.com/office/drawing/2014/main" id="{2AE524D2-D1C4-7319-415D-88375DFDECCF}"/>
              </a:ext>
            </a:extLst>
          </p:cNvPr>
          <p:cNvSpPr txBox="1">
            <a:spLocks/>
          </p:cNvSpPr>
          <p:nvPr/>
        </p:nvSpPr>
        <p:spPr>
          <a:xfrm>
            <a:off x="908765" y="3000374"/>
            <a:ext cx="5537797" cy="14001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err="1">
                <a:latin typeface="Segoe UI" panose="020B0502040204020203" pitchFamily="34" charset="0"/>
                <a:cs typeface="Segoe UI" panose="020B0502040204020203" pitchFamily="34" charset="0"/>
              </a:rPr>
              <a:t>Eng</a:t>
            </a:r>
            <a:r>
              <a:rPr lang="en-US" sz="4400" dirty="0">
                <a:latin typeface="Segoe UI" panose="020B0502040204020203" pitchFamily="34" charset="0"/>
                <a:cs typeface="Segoe UI" panose="020B0502040204020203" pitchFamily="34" charset="0"/>
              </a:rPr>
              <a:t> </a:t>
            </a:r>
            <a:r>
              <a:rPr lang="en-US" sz="4400" dirty="0" err="1">
                <a:latin typeface="Segoe UI" panose="020B0502040204020203" pitchFamily="34" charset="0"/>
                <a:cs typeface="Segoe UI" panose="020B0502040204020203" pitchFamily="34" charset="0"/>
              </a:rPr>
              <a:t>Teong</a:t>
            </a:r>
            <a:r>
              <a:rPr lang="en-US" sz="4400" dirty="0">
                <a:latin typeface="Segoe UI" panose="020B0502040204020203" pitchFamily="34" charset="0"/>
                <a:cs typeface="Segoe UI" panose="020B0502040204020203" pitchFamily="34" charset="0"/>
              </a:rPr>
              <a:t> Cheah</a:t>
            </a:r>
          </a:p>
          <a:p>
            <a:pPr algn="l"/>
            <a:r>
              <a:rPr lang="en-US" sz="4000" dirty="0">
                <a:latin typeface="Segoe UI" panose="020B0502040204020203" pitchFamily="34" charset="0"/>
                <a:cs typeface="Segoe UI" panose="020B0502040204020203" pitchFamily="34" charset="0"/>
              </a:rPr>
              <a:t>Microsoft MVP</a:t>
            </a:r>
          </a:p>
        </p:txBody>
      </p:sp>
    </p:spTree>
    <p:extLst>
      <p:ext uri="{BB962C8B-B14F-4D97-AF65-F5344CB8AC3E}">
        <p14:creationId xmlns:p14="http://schemas.microsoft.com/office/powerpoint/2010/main" val="1292257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E914962B-461B-4DBA-2DB2-93F00BB698BB}"/>
              </a:ext>
            </a:extLst>
          </p:cNvPr>
          <p:cNvSpPr>
            <a:spLocks noGrp="1"/>
          </p:cNvSpPr>
          <p:nvPr>
            <p:ph type="title"/>
          </p:nvPr>
        </p:nvSpPr>
        <p:spPr/>
        <p:txBody>
          <a:bodyPr>
            <a:normAutofit/>
          </a:bodyPr>
          <a:lstStyle/>
          <a:p>
            <a:r>
              <a:rPr lang="en-US" sz="2800" b="1" dirty="0">
                <a:latin typeface="Segoe UI Semibold" panose="020B0502040204020203" pitchFamily="34" charset="0"/>
                <a:cs typeface="Segoe UI Semibold" panose="020B0502040204020203" pitchFamily="34" charset="0"/>
              </a:rPr>
              <a:t>Azure Machine Learning</a:t>
            </a:r>
          </a:p>
        </p:txBody>
      </p:sp>
      <p:sp>
        <p:nvSpPr>
          <p:cNvPr id="9" name="Rectangle 8">
            <a:extLst>
              <a:ext uri="{FF2B5EF4-FFF2-40B4-BE49-F238E27FC236}">
                <a16:creationId xmlns:a16="http://schemas.microsoft.com/office/drawing/2014/main" id="{6C0BA120-2C13-CE7A-DEA3-E31851E1E8E5}"/>
              </a:ext>
            </a:extLst>
          </p:cNvPr>
          <p:cNvSpPr/>
          <p:nvPr/>
        </p:nvSpPr>
        <p:spPr>
          <a:xfrm>
            <a:off x="952504" y="1535330"/>
            <a:ext cx="10154813" cy="1013847"/>
          </a:xfrm>
          <a:prstGeom prst="rect">
            <a:avLst/>
          </a:prstGeom>
        </p:spPr>
        <p:txBody>
          <a:bodyPr wrap="square" lIns="0" tIns="44821" rIns="89642" bIns="44821" anchor="t">
            <a:spAutoFit/>
          </a:bodyPr>
          <a:lstStyle/>
          <a:p>
            <a:r>
              <a:rPr lang="en-US" sz="2000" dirty="0">
                <a:latin typeface="Segoe UI" panose="020B0502040204020203" pitchFamily="34" charset="0"/>
                <a:cs typeface="Segoe UI" panose="020B0502040204020203" pitchFamily="34" charset="0"/>
              </a:rPr>
              <a:t>Azure Machine Learning is a cloud service for accelerating and managing the machine learning project lifecycle. Machine learning professionals, data scientists, and engineers can use it in their day-to-day workflows: Train and deploy models, and manage </a:t>
            </a:r>
            <a:r>
              <a:rPr lang="en-US" sz="2000" dirty="0" err="1">
                <a:latin typeface="Segoe UI" panose="020B0502040204020203" pitchFamily="34" charset="0"/>
                <a:cs typeface="Segoe UI" panose="020B0502040204020203" pitchFamily="34" charset="0"/>
              </a:rPr>
              <a:t>MLOps</a:t>
            </a:r>
            <a:r>
              <a:rPr lang="en-US" sz="2000" dirty="0">
                <a:latin typeface="Segoe UI" panose="020B0502040204020203" pitchFamily="34" charset="0"/>
                <a:cs typeface="Segoe UI" panose="020B0502040204020203" pitchFamily="34" charset="0"/>
              </a:rPr>
              <a:t>.</a:t>
            </a:r>
          </a:p>
        </p:txBody>
      </p:sp>
      <p:sp>
        <p:nvSpPr>
          <p:cNvPr id="11" name="Rectangle 10">
            <a:extLst>
              <a:ext uri="{FF2B5EF4-FFF2-40B4-BE49-F238E27FC236}">
                <a16:creationId xmlns:a16="http://schemas.microsoft.com/office/drawing/2014/main" id="{3B126FDD-681F-AD00-5778-8980703B6E21}"/>
              </a:ext>
            </a:extLst>
          </p:cNvPr>
          <p:cNvSpPr/>
          <p:nvPr/>
        </p:nvSpPr>
        <p:spPr>
          <a:xfrm>
            <a:off x="952502" y="2897406"/>
            <a:ext cx="10154813" cy="1013847"/>
          </a:xfrm>
          <a:prstGeom prst="rect">
            <a:avLst/>
          </a:prstGeom>
        </p:spPr>
        <p:txBody>
          <a:bodyPr wrap="square" lIns="0" tIns="44821" rIns="89642" bIns="44821" anchor="t">
            <a:spAutoFit/>
          </a:bodyPr>
          <a:lstStyle/>
          <a:p>
            <a:r>
              <a:rPr lang="en-US" sz="2000" dirty="0">
                <a:latin typeface="Segoe UI" panose="020B0502040204020203" pitchFamily="34" charset="0"/>
                <a:cs typeface="Segoe UI" panose="020B0502040204020203" pitchFamily="34" charset="0"/>
              </a:rPr>
              <a:t>You can create a model in Azure Machine Learning or use a model built from an open-source platform, such as </a:t>
            </a:r>
            <a:r>
              <a:rPr lang="en-US" sz="2000" dirty="0" err="1">
                <a:latin typeface="Segoe UI" panose="020B0502040204020203" pitchFamily="34" charset="0"/>
                <a:cs typeface="Segoe UI" panose="020B0502040204020203" pitchFamily="34" charset="0"/>
              </a:rPr>
              <a:t>Pytorch</a:t>
            </a:r>
            <a:r>
              <a:rPr lang="en-US" sz="2000" dirty="0">
                <a:latin typeface="Segoe UI" panose="020B0502040204020203" pitchFamily="34" charset="0"/>
                <a:cs typeface="Segoe UI" panose="020B0502040204020203" pitchFamily="34" charset="0"/>
              </a:rPr>
              <a:t>, TensorFlow, or scikit-learn. </a:t>
            </a:r>
            <a:r>
              <a:rPr lang="en-US" sz="2000" dirty="0" err="1">
                <a:latin typeface="Segoe UI" panose="020B0502040204020203" pitchFamily="34" charset="0"/>
                <a:cs typeface="Segoe UI" panose="020B0502040204020203" pitchFamily="34" charset="0"/>
              </a:rPr>
              <a:t>MLOps</a:t>
            </a:r>
            <a:r>
              <a:rPr lang="en-US" sz="2000" dirty="0">
                <a:latin typeface="Segoe UI" panose="020B0502040204020203" pitchFamily="34" charset="0"/>
                <a:cs typeface="Segoe UI" panose="020B0502040204020203" pitchFamily="34" charset="0"/>
              </a:rPr>
              <a:t> tools helps you monitor, retrain, and redeploy models.</a:t>
            </a:r>
          </a:p>
        </p:txBody>
      </p:sp>
    </p:spTree>
    <p:extLst>
      <p:ext uri="{BB962C8B-B14F-4D97-AF65-F5344CB8AC3E}">
        <p14:creationId xmlns:p14="http://schemas.microsoft.com/office/powerpoint/2010/main" val="2519257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E914962B-461B-4DBA-2DB2-93F00BB698BB}"/>
              </a:ext>
            </a:extLst>
          </p:cNvPr>
          <p:cNvSpPr>
            <a:spLocks noGrp="1"/>
          </p:cNvSpPr>
          <p:nvPr>
            <p:ph type="title"/>
          </p:nvPr>
        </p:nvSpPr>
        <p:spPr/>
        <p:txBody>
          <a:bodyPr>
            <a:normAutofit/>
          </a:bodyPr>
          <a:lstStyle/>
          <a:p>
            <a:r>
              <a:rPr lang="en-US" sz="2800" b="1" dirty="0">
                <a:latin typeface="Segoe UI Semibold" panose="020B0502040204020203" pitchFamily="34" charset="0"/>
                <a:cs typeface="Segoe UI Semibold" panose="020B0502040204020203" pitchFamily="34" charset="0"/>
              </a:rPr>
              <a:t>Who is Azure Machine Learning for?</a:t>
            </a:r>
          </a:p>
        </p:txBody>
      </p:sp>
      <p:sp>
        <p:nvSpPr>
          <p:cNvPr id="9" name="Rectangle 8">
            <a:extLst>
              <a:ext uri="{FF2B5EF4-FFF2-40B4-BE49-F238E27FC236}">
                <a16:creationId xmlns:a16="http://schemas.microsoft.com/office/drawing/2014/main" id="{6C0BA120-2C13-CE7A-DEA3-E31851E1E8E5}"/>
              </a:ext>
            </a:extLst>
          </p:cNvPr>
          <p:cNvSpPr/>
          <p:nvPr/>
        </p:nvSpPr>
        <p:spPr>
          <a:xfrm>
            <a:off x="952504" y="1535330"/>
            <a:ext cx="10154813" cy="1013847"/>
          </a:xfrm>
          <a:prstGeom prst="rect">
            <a:avLst/>
          </a:prstGeom>
        </p:spPr>
        <p:txBody>
          <a:bodyPr wrap="square" lIns="0" tIns="44821" rIns="89642" bIns="44821" anchor="t">
            <a:spAutoFit/>
          </a:bodyPr>
          <a:lstStyle/>
          <a:p>
            <a:r>
              <a:rPr lang="en-SG" sz="2000" dirty="0">
                <a:latin typeface="Segoe UI" panose="020B0502040204020203" pitchFamily="34" charset="0"/>
                <a:cs typeface="Segoe UI" panose="020B0502040204020203" pitchFamily="34" charset="0"/>
              </a:rPr>
              <a:t>Azure Machine Learning is for individuals and teams implementing </a:t>
            </a:r>
            <a:r>
              <a:rPr lang="en-SG" sz="2000" dirty="0" err="1">
                <a:latin typeface="Segoe UI" panose="020B0502040204020203" pitchFamily="34" charset="0"/>
                <a:cs typeface="Segoe UI" panose="020B0502040204020203" pitchFamily="34" charset="0"/>
              </a:rPr>
              <a:t>MLOps</a:t>
            </a:r>
            <a:r>
              <a:rPr lang="en-SG" sz="2000" dirty="0">
                <a:latin typeface="Segoe UI" panose="020B0502040204020203" pitchFamily="34" charset="0"/>
                <a:cs typeface="Segoe UI" panose="020B0502040204020203" pitchFamily="34" charset="0"/>
              </a:rPr>
              <a:t> within their organization to bring machine learning models into production in a secure and auditable production environment.</a:t>
            </a:r>
            <a:endParaRPr lang="en-US" sz="2000" dirty="0">
              <a:latin typeface="Segoe UI" panose="020B0502040204020203" pitchFamily="34" charset="0"/>
              <a:cs typeface="Segoe UI" panose="020B0502040204020203" pitchFamily="34" charset="0"/>
            </a:endParaRPr>
          </a:p>
        </p:txBody>
      </p:sp>
      <p:sp>
        <p:nvSpPr>
          <p:cNvPr id="10" name="Rectangle 9">
            <a:extLst>
              <a:ext uri="{FF2B5EF4-FFF2-40B4-BE49-F238E27FC236}">
                <a16:creationId xmlns:a16="http://schemas.microsoft.com/office/drawing/2014/main" id="{24342ACF-9544-AEB2-5471-C33A798A6A23}"/>
              </a:ext>
            </a:extLst>
          </p:cNvPr>
          <p:cNvSpPr/>
          <p:nvPr/>
        </p:nvSpPr>
        <p:spPr>
          <a:xfrm>
            <a:off x="952501" y="2768188"/>
            <a:ext cx="10154813" cy="1321624"/>
          </a:xfrm>
          <a:prstGeom prst="rect">
            <a:avLst/>
          </a:prstGeom>
        </p:spPr>
        <p:txBody>
          <a:bodyPr wrap="square" lIns="0" tIns="44821" rIns="89642" bIns="44821" anchor="t">
            <a:spAutoFit/>
          </a:bodyPr>
          <a:lstStyle/>
          <a:p>
            <a:r>
              <a:rPr lang="en-SG" sz="2000" dirty="0">
                <a:latin typeface="Segoe UI" panose="020B0502040204020203" pitchFamily="34" charset="0"/>
                <a:cs typeface="Segoe UI" panose="020B0502040204020203" pitchFamily="34" charset="0"/>
              </a:rPr>
              <a:t>Data scientists and ML engineers will find tools to accelerate and automate their day-to-day workflows. Application developers will find tools for integrating models into applications or services. Platform developers will find a robust set of tools, backed by durable Azure Resource Manager APIs, for building advanced ML tooling.</a:t>
            </a:r>
            <a:endParaRPr lang="en-US" sz="2000" dirty="0">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3B126FDD-681F-AD00-5778-8980703B6E21}"/>
              </a:ext>
            </a:extLst>
          </p:cNvPr>
          <p:cNvSpPr/>
          <p:nvPr/>
        </p:nvSpPr>
        <p:spPr>
          <a:xfrm>
            <a:off x="952500" y="4308823"/>
            <a:ext cx="10154813" cy="1013847"/>
          </a:xfrm>
          <a:prstGeom prst="rect">
            <a:avLst/>
          </a:prstGeom>
        </p:spPr>
        <p:txBody>
          <a:bodyPr wrap="square" lIns="0" tIns="44821" rIns="89642" bIns="44821" anchor="t">
            <a:spAutoFit/>
          </a:bodyPr>
          <a:lstStyle/>
          <a:p>
            <a:r>
              <a:rPr lang="en-SG" sz="2000" dirty="0">
                <a:latin typeface="Segoe UI" panose="020B0502040204020203" pitchFamily="34" charset="0"/>
                <a:cs typeface="Segoe UI" panose="020B0502040204020203" pitchFamily="34" charset="0"/>
              </a:rPr>
              <a:t>Enterprises working in the Microsoft Azure cloud will find familiar security and role-based access control (RBAC) for infrastructure. You can set up a project to deny access to protected data and select operations.</a:t>
            </a:r>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72094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E914962B-461B-4DBA-2DB2-93F00BB698BB}"/>
              </a:ext>
            </a:extLst>
          </p:cNvPr>
          <p:cNvSpPr>
            <a:spLocks noGrp="1"/>
          </p:cNvSpPr>
          <p:nvPr>
            <p:ph type="title"/>
          </p:nvPr>
        </p:nvSpPr>
        <p:spPr/>
        <p:txBody>
          <a:bodyPr>
            <a:normAutofit/>
          </a:bodyPr>
          <a:lstStyle/>
          <a:p>
            <a:r>
              <a:rPr lang="en-US" sz="2800" b="1" dirty="0" err="1">
                <a:latin typeface="Segoe UI Semibold" panose="020B0502040204020203" pitchFamily="34" charset="0"/>
                <a:cs typeface="Segoe UI Semibold" panose="020B0502040204020203" pitchFamily="34" charset="0"/>
              </a:rPr>
              <a:t>MLOps</a:t>
            </a:r>
            <a:r>
              <a:rPr lang="en-US" sz="2800" b="1" dirty="0">
                <a:latin typeface="Segoe UI Semibold" panose="020B0502040204020203" pitchFamily="34" charset="0"/>
                <a:cs typeface="Segoe UI Semibold" panose="020B0502040204020203" pitchFamily="34" charset="0"/>
              </a:rPr>
              <a:t>: DevOps for machine learning</a:t>
            </a:r>
          </a:p>
        </p:txBody>
      </p:sp>
      <p:sp>
        <p:nvSpPr>
          <p:cNvPr id="9" name="Rectangle 8">
            <a:extLst>
              <a:ext uri="{FF2B5EF4-FFF2-40B4-BE49-F238E27FC236}">
                <a16:creationId xmlns:a16="http://schemas.microsoft.com/office/drawing/2014/main" id="{6C0BA120-2C13-CE7A-DEA3-E31851E1E8E5}"/>
              </a:ext>
            </a:extLst>
          </p:cNvPr>
          <p:cNvSpPr/>
          <p:nvPr/>
        </p:nvSpPr>
        <p:spPr>
          <a:xfrm>
            <a:off x="952504" y="1535330"/>
            <a:ext cx="10154813" cy="4399389"/>
          </a:xfrm>
          <a:prstGeom prst="rect">
            <a:avLst/>
          </a:prstGeom>
        </p:spPr>
        <p:txBody>
          <a:bodyPr wrap="square" lIns="0" tIns="44821" rIns="89642" bIns="44821" anchor="t">
            <a:spAutoFit/>
          </a:bodyPr>
          <a:lstStyle/>
          <a:p>
            <a:r>
              <a:rPr lang="en-SG" sz="2000" dirty="0">
                <a:effectLst/>
                <a:latin typeface="SegoeUI"/>
              </a:rPr>
              <a:t>DevOps is a combination of best practices for team collaboration and operational automation that helps drive efficiency in creating, deploying, and managing software solutions at enterprise scale. Often, data scientists and machine learning specialists work in relative isolation from the software developers who integrate their models into applications and the system administrators who manage the deployed application infrastructure, but by adopting some DevOps principles, these disparate teams can coordinate activities to create an effective overall solution. </a:t>
            </a:r>
          </a:p>
          <a:p>
            <a:endParaRPr lang="en-SG" sz="2000" dirty="0">
              <a:latin typeface="SegoeUI"/>
            </a:endParaRPr>
          </a:p>
          <a:p>
            <a:r>
              <a:rPr lang="en-SG" sz="2000" dirty="0">
                <a:effectLst/>
                <a:latin typeface="SegoeUI"/>
              </a:rPr>
              <a:t>Azure Machine Learning provides multiple capabilities that an organization can leverage for ML Ops, and integrates with more general DevOps tools such as Azure DevOps and GitHub. You'll explore these capabilities in more depth in the remainder of this course. </a:t>
            </a:r>
            <a:endParaRPr lang="en-SG" sz="2000" dirty="0"/>
          </a:p>
          <a:p>
            <a:endParaRPr lang="en-SG" sz="2000" dirty="0">
              <a:effectLst/>
            </a:endParaRPr>
          </a:p>
          <a:p>
            <a:br>
              <a:rPr lang="en-SG" sz="2000" b="1" dirty="0">
                <a:latin typeface="Segoe UI" panose="020B0502040204020203" pitchFamily="34" charset="0"/>
                <a:cs typeface="Segoe UI" panose="020B0502040204020203" pitchFamily="34" charset="0"/>
              </a:rPr>
            </a:br>
            <a:endParaRPr lang="en-SG" sz="20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69330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E914962B-461B-4DBA-2DB2-93F00BB698BB}"/>
              </a:ext>
            </a:extLst>
          </p:cNvPr>
          <p:cNvSpPr>
            <a:spLocks noGrp="1"/>
          </p:cNvSpPr>
          <p:nvPr>
            <p:ph type="title"/>
          </p:nvPr>
        </p:nvSpPr>
        <p:spPr/>
        <p:txBody>
          <a:bodyPr>
            <a:normAutofit/>
          </a:bodyPr>
          <a:lstStyle/>
          <a:p>
            <a:r>
              <a:rPr lang="en-US" sz="2800" b="1" dirty="0">
                <a:latin typeface="Segoe UI Semibold" panose="020B0502040204020203" pitchFamily="34" charset="0"/>
                <a:cs typeface="Segoe UI Semibold" panose="020B0502040204020203" pitchFamily="34" charset="0"/>
              </a:rPr>
              <a:t>Workspaces</a:t>
            </a:r>
          </a:p>
        </p:txBody>
      </p:sp>
      <p:sp>
        <p:nvSpPr>
          <p:cNvPr id="9" name="Rectangle 8">
            <a:extLst>
              <a:ext uri="{FF2B5EF4-FFF2-40B4-BE49-F238E27FC236}">
                <a16:creationId xmlns:a16="http://schemas.microsoft.com/office/drawing/2014/main" id="{6C0BA120-2C13-CE7A-DEA3-E31851E1E8E5}"/>
              </a:ext>
            </a:extLst>
          </p:cNvPr>
          <p:cNvSpPr/>
          <p:nvPr/>
        </p:nvSpPr>
        <p:spPr>
          <a:xfrm>
            <a:off x="952504" y="1535330"/>
            <a:ext cx="10154813" cy="1937177"/>
          </a:xfrm>
          <a:prstGeom prst="rect">
            <a:avLst/>
          </a:prstGeom>
        </p:spPr>
        <p:txBody>
          <a:bodyPr wrap="square" lIns="0" tIns="44821" rIns="89642" bIns="44821" anchor="t">
            <a:spAutoFit/>
          </a:bodyPr>
          <a:lstStyle/>
          <a:p>
            <a:r>
              <a:rPr lang="en-SG" sz="2000" dirty="0">
                <a:latin typeface="Segoe UI" panose="020B0502040204020203" pitchFamily="34" charset="0"/>
                <a:cs typeface="Segoe UI" panose="020B0502040204020203" pitchFamily="34" charset="0"/>
              </a:rPr>
              <a:t>The workspace is the top-level resource for Azure Machine Learning, providing a centralized place to work with all the artifacts you create when you use Azure Machine Learning. The workspace keeps a history of all jobs, including logs, metrics, output, and a snapshot of your scripts. The workspace stores references to resources like datastores and compute. It also holds all assets like models, environments, components and data asset.</a:t>
            </a:r>
            <a:br>
              <a:rPr lang="en-SG" sz="2000" b="1" dirty="0">
                <a:latin typeface="Segoe UI" panose="020B0502040204020203" pitchFamily="34" charset="0"/>
                <a:cs typeface="Segoe UI" panose="020B0502040204020203" pitchFamily="34" charset="0"/>
              </a:rPr>
            </a:br>
            <a:endParaRPr lang="en-SG" sz="20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49732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application, email&#10;&#10;Description automatically generated">
            <a:extLst>
              <a:ext uri="{FF2B5EF4-FFF2-40B4-BE49-F238E27FC236}">
                <a16:creationId xmlns:a16="http://schemas.microsoft.com/office/drawing/2014/main" id="{E8FD6E1E-7157-E952-F706-7D99F1BE6033}"/>
              </a:ext>
            </a:extLst>
          </p:cNvPr>
          <p:cNvPicPr>
            <a:picLocks noChangeAspect="1"/>
          </p:cNvPicPr>
          <p:nvPr/>
        </p:nvPicPr>
        <p:blipFill>
          <a:blip r:embed="rId2"/>
          <a:stretch>
            <a:fillRect/>
          </a:stretch>
        </p:blipFill>
        <p:spPr>
          <a:xfrm>
            <a:off x="0" y="0"/>
            <a:ext cx="12192000" cy="6858000"/>
          </a:xfrm>
          <a:prstGeom prst="rect">
            <a:avLst/>
          </a:prstGeom>
        </p:spPr>
      </p:pic>
      <p:sp>
        <p:nvSpPr>
          <p:cNvPr id="7" name="Title 3">
            <a:extLst>
              <a:ext uri="{FF2B5EF4-FFF2-40B4-BE49-F238E27FC236}">
                <a16:creationId xmlns:a16="http://schemas.microsoft.com/office/drawing/2014/main" id="{2AE524D2-D1C4-7319-415D-88375DFDECCF}"/>
              </a:ext>
            </a:extLst>
          </p:cNvPr>
          <p:cNvSpPr txBox="1">
            <a:spLocks/>
          </p:cNvSpPr>
          <p:nvPr/>
        </p:nvSpPr>
        <p:spPr>
          <a:xfrm>
            <a:off x="908765" y="3000374"/>
            <a:ext cx="5537797" cy="14001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latin typeface="Segoe UI" panose="020B0502040204020203" pitchFamily="34" charset="0"/>
                <a:cs typeface="Segoe UI" panose="020B0502040204020203" pitchFamily="34" charset="0"/>
              </a:rPr>
              <a:t>Create Machine Learning Workspace</a:t>
            </a:r>
            <a:br>
              <a:rPr lang="en-US" sz="4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https://</a:t>
            </a:r>
            <a:r>
              <a:rPr lang="en-US" sz="2000" dirty="0" err="1">
                <a:latin typeface="Segoe UI" panose="020B0502040204020203" pitchFamily="34" charset="0"/>
                <a:cs typeface="Segoe UI" panose="020B0502040204020203" pitchFamily="34" charset="0"/>
              </a:rPr>
              <a:t>ceteongvanness.wordpress.com</a:t>
            </a:r>
            <a:r>
              <a:rPr lang="en-US" sz="2000" dirty="0">
                <a:latin typeface="Segoe UI" panose="020B0502040204020203" pitchFamily="34" charset="0"/>
                <a:cs typeface="Segoe UI" panose="020B0502040204020203" pitchFamily="34" charset="0"/>
              </a:rPr>
              <a:t>/2022/04/01/create-an-azure-machine-learning-workspace/</a:t>
            </a:r>
          </a:p>
        </p:txBody>
      </p:sp>
    </p:spTree>
    <p:extLst>
      <p:ext uri="{BB962C8B-B14F-4D97-AF65-F5344CB8AC3E}">
        <p14:creationId xmlns:p14="http://schemas.microsoft.com/office/powerpoint/2010/main" val="2902090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E914962B-461B-4DBA-2DB2-93F00BB698BB}"/>
              </a:ext>
            </a:extLst>
          </p:cNvPr>
          <p:cNvSpPr>
            <a:spLocks noGrp="1"/>
          </p:cNvSpPr>
          <p:nvPr>
            <p:ph type="title"/>
          </p:nvPr>
        </p:nvSpPr>
        <p:spPr/>
        <p:txBody>
          <a:bodyPr>
            <a:normAutofit/>
          </a:bodyPr>
          <a:lstStyle/>
          <a:p>
            <a:r>
              <a:rPr lang="en-US" sz="2800" b="1" dirty="0">
                <a:latin typeface="Segoe UI Semibold" panose="020B0502040204020203" pitchFamily="34" charset="0"/>
                <a:cs typeface="Segoe UI Semibold" panose="020B0502040204020203" pitchFamily="34" charset="0"/>
              </a:rPr>
              <a:t>References</a:t>
            </a:r>
          </a:p>
        </p:txBody>
      </p:sp>
      <p:sp>
        <p:nvSpPr>
          <p:cNvPr id="9" name="Rectangle 8">
            <a:extLst>
              <a:ext uri="{FF2B5EF4-FFF2-40B4-BE49-F238E27FC236}">
                <a16:creationId xmlns:a16="http://schemas.microsoft.com/office/drawing/2014/main" id="{6C0BA120-2C13-CE7A-DEA3-E31851E1E8E5}"/>
              </a:ext>
            </a:extLst>
          </p:cNvPr>
          <p:cNvSpPr/>
          <p:nvPr/>
        </p:nvSpPr>
        <p:spPr>
          <a:xfrm>
            <a:off x="952504" y="1535330"/>
            <a:ext cx="10154813" cy="398294"/>
          </a:xfrm>
          <a:prstGeom prst="rect">
            <a:avLst/>
          </a:prstGeom>
        </p:spPr>
        <p:txBody>
          <a:bodyPr wrap="square" lIns="0" tIns="44821" rIns="89642" bIns="44821" anchor="t">
            <a:spAutoFit/>
          </a:bodyPr>
          <a:lstStyle/>
          <a:p>
            <a:r>
              <a:rPr lang="en-US" sz="2000" dirty="0">
                <a:latin typeface="Segoe UI" panose="020B0502040204020203" pitchFamily="34" charset="0"/>
                <a:cs typeface="Segoe UI" panose="020B0502040204020203" pitchFamily="34" charset="0"/>
              </a:rPr>
              <a:t>Microsoft Docs</a:t>
            </a:r>
          </a:p>
        </p:txBody>
      </p:sp>
    </p:spTree>
    <p:extLst>
      <p:ext uri="{BB962C8B-B14F-4D97-AF65-F5344CB8AC3E}">
        <p14:creationId xmlns:p14="http://schemas.microsoft.com/office/powerpoint/2010/main" val="2502929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453</Words>
  <Application>Microsoft Macintosh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SegoeUI</vt:lpstr>
      <vt:lpstr>Arial</vt:lpstr>
      <vt:lpstr>Calibri</vt:lpstr>
      <vt:lpstr>Calibri Light</vt:lpstr>
      <vt:lpstr>Segoe UI</vt:lpstr>
      <vt:lpstr>Segoe UI Semibold</vt:lpstr>
      <vt:lpstr>Office Theme</vt:lpstr>
      <vt:lpstr>PowerPoint Presentation</vt:lpstr>
      <vt:lpstr>PowerPoint Presentation</vt:lpstr>
      <vt:lpstr>Azure Machine Learning</vt:lpstr>
      <vt:lpstr>Who is Azure Machine Learning for?</vt:lpstr>
      <vt:lpstr>MLOps: DevOps for machine learning</vt:lpstr>
      <vt:lpstr>Workspaces</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CHEAH Eng Teong</dc:creator>
  <cp:lastModifiedBy>CHEAH Eng Teong</cp:lastModifiedBy>
  <cp:revision>6</cp:revision>
  <dcterms:created xsi:type="dcterms:W3CDTF">2022-05-21T06:47:33Z</dcterms:created>
  <dcterms:modified xsi:type="dcterms:W3CDTF">2022-10-11T12:36:02Z</dcterms:modified>
</cp:coreProperties>
</file>