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1" r:id="rId5"/>
    <p:sldId id="263" r:id="rId6"/>
    <p:sldId id="274" r:id="rId7"/>
    <p:sldId id="286" r:id="rId8"/>
    <p:sldId id="287" r:id="rId9"/>
    <p:sldId id="264" r:id="rId10"/>
    <p:sldId id="289" r:id="rId11"/>
    <p:sldId id="293" r:id="rId12"/>
    <p:sldId id="292" r:id="rId13"/>
    <p:sldId id="291" r:id="rId14"/>
    <p:sldId id="271" r:id="rId15"/>
    <p:sldId id="279" r:id="rId16"/>
    <p:sldId id="280" r:id="rId17"/>
    <p:sldId id="262" r:id="rId18"/>
    <p:sldId id="265" r:id="rId19"/>
    <p:sldId id="290" r:id="rId20"/>
    <p:sldId id="288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5" r:id="rId29"/>
    <p:sldId id="276" r:id="rId30"/>
    <p:sldId id="277" r:id="rId31"/>
    <p:sldId id="278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4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4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4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1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35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oogle.com/sheets/abou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Identity </a:t>
            </a:r>
            <a:r>
              <a:rPr lang="en" sz="4400" dirty="0"/>
              <a:t>Security</a:t>
            </a:r>
            <a:br>
              <a:rPr lang="en" dirty="0"/>
            </a:br>
            <a:r>
              <a:rPr lang="en" sz="4400" dirty="0"/>
              <a:t>Azure Active Directory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Multi-factor authentication is a process where a user is prompted during the sign-in process for an additional form of identification, such as to enter a code on their </a:t>
            </a:r>
            <a:r>
              <a:rPr lang="en-SG" dirty="0" err="1"/>
              <a:t>cellphone</a:t>
            </a:r>
            <a:r>
              <a:rPr lang="en-SG" dirty="0"/>
              <a:t> or to provide a fingerprint scan.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Authentication methods include:</a:t>
            </a:r>
          </a:p>
          <a:p>
            <a:r>
              <a:rPr lang="en-SG" dirty="0"/>
              <a:t>Something you know (typically a password)</a:t>
            </a:r>
          </a:p>
          <a:p>
            <a:r>
              <a:rPr lang="en-SG" dirty="0"/>
              <a:t>Something you have (a trusted device that is not easily duplicated, like phone)</a:t>
            </a:r>
          </a:p>
          <a:p>
            <a:r>
              <a:rPr lang="en-SG" dirty="0"/>
              <a:t>Something you are (biometrics)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Select the users that you want to modify and enable for MFA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806342" y="1781510"/>
            <a:ext cx="2419800" cy="79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User states can be Enabled, Enforced, or Disabled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2633044"/>
            <a:ext cx="2419800" cy="938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 first-time sign-in, after MFA has been enabled, users are prompted to configure their MFA settings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284;p30">
            <a:extLst>
              <a:ext uri="{FF2B5EF4-FFF2-40B4-BE49-F238E27FC236}">
                <a16:creationId xmlns:a16="http://schemas.microsoft.com/office/drawing/2014/main" id="{ECD66D90-6B37-47B9-A735-CCC5EBB1DB93}"/>
              </a:ext>
            </a:extLst>
          </p:cNvPr>
          <p:cNvSpPr txBox="1">
            <a:spLocks/>
          </p:cNvSpPr>
          <p:nvPr/>
        </p:nvSpPr>
        <p:spPr>
          <a:xfrm>
            <a:off x="786150" y="3571336"/>
            <a:ext cx="2419800" cy="93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Azure MFA is included free of charge for global administrator security</a:t>
            </a:r>
          </a:p>
        </p:txBody>
      </p:sp>
      <p:pic>
        <p:nvPicPr>
          <p:cNvPr id="9" name="Picture 8" descr="Screenshot of the multi-factor authentication user page. Several users are selected. Drop-downs are shown for Views and Multi-Factor Auth status.">
            <a:extLst>
              <a:ext uri="{FF2B5EF4-FFF2-40B4-BE49-F238E27FC236}">
                <a16:creationId xmlns:a16="http://schemas.microsoft.com/office/drawing/2014/main" id="{A7AD1CF9-DBC7-4EFC-A6C6-1266DCBDB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" r="1206"/>
          <a:stretch/>
        </p:blipFill>
        <p:spPr>
          <a:xfrm>
            <a:off x="4061876" y="659420"/>
            <a:ext cx="4616858" cy="36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MFA Settings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Trusted IPs – Allows federated users or  IP address ranges to bypass two-step authentication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86150" y="2424926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One-time Bypass – Allows a user to authenticate a single time without performing two-step verification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3373863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Fraud Alerts – Users can report </a:t>
            </a:r>
            <a:r>
              <a:rPr lang="en-SG" sz="1200" dirty="0" err="1"/>
              <a:t>fraudlent</a:t>
            </a:r>
            <a:r>
              <a:rPr lang="en-SG" sz="1200" dirty="0"/>
              <a:t> attempts to access their resources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Screenshot of MFA Getting Started page. Fraud alert, Additional Cloud MFA settings, and One-time bypass are highlighted. ">
            <a:extLst>
              <a:ext uri="{FF2B5EF4-FFF2-40B4-BE49-F238E27FC236}">
                <a16:creationId xmlns:a16="http://schemas.microsoft.com/office/drawing/2014/main" id="{83EEC88A-C8BA-4195-9B93-44DF9280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44" y="835042"/>
            <a:ext cx="4765790" cy="35960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38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Role-Based Access C</a:t>
            </a:r>
            <a:r>
              <a:rPr lang="en-SG" dirty="0" err="1"/>
              <a:t>ontrol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Directory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</a:t>
            </a:r>
            <a:r>
              <a:rPr lang="en-SG" dirty="0" err="1"/>
              <a:t>ctory</a:t>
            </a:r>
            <a:r>
              <a:rPr lang="en-SG" dirty="0"/>
              <a:t>(AD)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Microsoft’</a:t>
            </a:r>
            <a:r>
              <a:rPr lang="en-SG" dirty="0"/>
              <a:t>s cloud-based identity and access management service, which helps your employees sign in and access resources in:</a:t>
            </a:r>
          </a:p>
          <a:p>
            <a:r>
              <a:rPr lang="en-SG" dirty="0"/>
              <a:t>External resources, such as Microsoft 365, the Azure portal, and thousands of other SaaS applications.</a:t>
            </a:r>
          </a:p>
          <a:p>
            <a:r>
              <a:rPr lang="en-SG" dirty="0"/>
              <a:t>Internal  resources, such as apps on your corporate network and intranet, along with any cloud apps developed by your own organization.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Azure AD</a:t>
            </a:r>
            <a:endParaRPr b="1" dirty="0"/>
          </a:p>
          <a:p>
            <a:pPr marL="342900" indent="-342900"/>
            <a:r>
              <a:rPr lang="en" dirty="0"/>
              <a:t>Cloud</a:t>
            </a:r>
          </a:p>
          <a:p>
            <a:pPr marL="342900" indent="-342900"/>
            <a:r>
              <a:rPr lang="en" dirty="0"/>
              <a:t>Designed for HTTP &amp; HTTPS</a:t>
            </a:r>
          </a:p>
          <a:p>
            <a:pPr marL="342900" indent="-342900"/>
            <a:r>
              <a:rPr lang="en" dirty="0"/>
              <a:t>Queried via REST API’s</a:t>
            </a:r>
          </a:p>
          <a:p>
            <a:pPr marL="342900" indent="-342900"/>
            <a:r>
              <a:rPr lang="en" dirty="0"/>
              <a:t>Uses SAML, WS-Federation, </a:t>
            </a:r>
            <a:r>
              <a:rPr lang="en-SG" dirty="0"/>
              <a:t>or OpenID for authentication</a:t>
            </a:r>
          </a:p>
          <a:p>
            <a:pPr marL="342900" indent="-342900"/>
            <a:r>
              <a:rPr lang="en-SG" dirty="0"/>
              <a:t>Uses OAuth for authentication</a:t>
            </a:r>
          </a:p>
          <a:p>
            <a:pPr marL="342900" indent="-342900"/>
            <a:r>
              <a:rPr lang="en-SG" dirty="0"/>
              <a:t>Includes federation services</a:t>
            </a:r>
          </a:p>
          <a:p>
            <a:pPr marL="342900" indent="-342900"/>
            <a:r>
              <a:rPr lang="en-SG" dirty="0"/>
              <a:t>Flat Structure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vs Active Directory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Active Directory</a:t>
            </a:r>
          </a:p>
          <a:p>
            <a:pPr marL="342900" indent="-342900"/>
            <a:r>
              <a:rPr lang="en" b="1" dirty="0"/>
              <a:t> </a:t>
            </a:r>
            <a:r>
              <a:rPr lang="en" dirty="0"/>
              <a:t>On-</a:t>
            </a:r>
            <a:r>
              <a:rPr lang="en-SG" dirty="0"/>
              <a:t>Premises</a:t>
            </a:r>
          </a:p>
          <a:p>
            <a:pPr marL="342900" indent="-342900"/>
            <a:r>
              <a:rPr lang="en-SG" dirty="0"/>
              <a:t>Query via LDAP</a:t>
            </a:r>
          </a:p>
          <a:p>
            <a:pPr marL="342900" indent="-342900"/>
            <a:r>
              <a:rPr lang="en-SG" dirty="0"/>
              <a:t>Used Kerberos for Authentication</a:t>
            </a:r>
          </a:p>
          <a:p>
            <a:pPr marL="342900" indent="-342900"/>
            <a:r>
              <a:rPr lang="en-SG" dirty="0"/>
              <a:t>No Federated Services</a:t>
            </a:r>
          </a:p>
          <a:p>
            <a:pPr marL="342900" indent="-342900"/>
            <a:r>
              <a:rPr lang="en-SG" dirty="0"/>
              <a:t>Organizational Units(OU’s)</a:t>
            </a:r>
          </a:p>
          <a:p>
            <a:pPr marL="342900" indent="-342900"/>
            <a:r>
              <a:rPr lang="en-SG" dirty="0"/>
              <a:t>Group Policy Object(GPO’s)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for Azure AD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access to all administrative features in Azure Active Directory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65958" y="2633044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Security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permissions to manage security-related features in the Microsoft 365 Security Center, Security Center, Az</a:t>
            </a:r>
            <a:r>
              <a:rPr lang="en-SG" sz="1200" dirty="0" err="1"/>
              <a:t>ure</a:t>
            </a:r>
            <a:r>
              <a:rPr lang="en-SG" sz="1200" dirty="0"/>
              <a:t> Active Directory Identity Protection, Azure Information Protection and Office 365 Security &amp; Compliance </a:t>
            </a:r>
            <a:r>
              <a:rPr lang="en-SG" sz="1200" dirty="0" err="1"/>
              <a:t>Center</a:t>
            </a:r>
            <a:r>
              <a:rPr lang="en-SG" sz="1200" dirty="0"/>
              <a:t>.</a:t>
            </a:r>
            <a:endParaRPr sz="1200"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3362100" y="2701144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Useers in this role can read settings and administrative information across Microso</a:t>
            </a:r>
            <a:r>
              <a:rPr lang="en-SG" sz="1200" dirty="0"/>
              <a:t>ft 365 services but can’t take management actions.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62100" y="1340757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Directory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Makes purchases, manage subscriptions, manages support ticke</a:t>
            </a:r>
            <a:r>
              <a:rPr lang="en-SG" sz="1200" dirty="0" err="1"/>
              <a:t>ts</a:t>
            </a:r>
            <a:r>
              <a:rPr lang="en-SG" sz="1200" dirty="0"/>
              <a:t>, and monitors service health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Domain Services (</a:t>
            </a:r>
            <a:r>
              <a:rPr lang="en-SG" dirty="0"/>
              <a:t>Azure AD DS)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Provides managed domain services such as domain join, group policy, lightweight directory access protocol (LDAP), and Kerberos / NTLM authentication that is fully compatible with Windows Server Active Directory.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38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User</a:t>
            </a:r>
            <a:r>
              <a:rPr lang="en-SG" dirty="0"/>
              <a:t>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80;p30">
            <a:extLst>
              <a:ext uri="{FF2B5EF4-FFF2-40B4-BE49-F238E27FC236}">
                <a16:creationId xmlns:a16="http://schemas.microsoft.com/office/drawing/2014/main" id="{93B38F4F-5823-44D1-AE85-3DB7C29E6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All users must have an account</a:t>
            </a:r>
            <a:endParaRPr sz="1200" dirty="0"/>
          </a:p>
        </p:txBody>
      </p:sp>
      <p:sp>
        <p:nvSpPr>
          <p:cNvPr id="8" name="Google Shape;280;p30">
            <a:extLst>
              <a:ext uri="{FF2B5EF4-FFF2-40B4-BE49-F238E27FC236}">
                <a16:creationId xmlns:a16="http://schemas.microsoft.com/office/drawing/2014/main" id="{9617E567-1CF1-442B-A927-C775186943C2}"/>
              </a:ext>
            </a:extLst>
          </p:cNvPr>
          <p:cNvSpPr txBox="1">
            <a:spLocks/>
          </p:cNvSpPr>
          <p:nvPr/>
        </p:nvSpPr>
        <p:spPr>
          <a:xfrm>
            <a:off x="32059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The account is used for authentication and authorization</a:t>
            </a:r>
          </a:p>
        </p:txBody>
      </p:sp>
      <p:sp>
        <p:nvSpPr>
          <p:cNvPr id="9" name="Google Shape;280;p30">
            <a:extLst>
              <a:ext uri="{FF2B5EF4-FFF2-40B4-BE49-F238E27FC236}">
                <a16:creationId xmlns:a16="http://schemas.microsoft.com/office/drawing/2014/main" id="{ED935BC0-5B7F-4C83-ACA6-AAB8D167C703}"/>
              </a:ext>
            </a:extLst>
          </p:cNvPr>
          <p:cNvSpPr txBox="1">
            <a:spLocks/>
          </p:cNvSpPr>
          <p:nvPr/>
        </p:nvSpPr>
        <p:spPr>
          <a:xfrm>
            <a:off x="56257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Types of users: Azure AD, Active Directory, Guest, B2C, and B2B</a:t>
            </a:r>
          </a:p>
        </p:txBody>
      </p:sp>
      <p:pic>
        <p:nvPicPr>
          <p:cNvPr id="10" name="Picture 9" descr="Screenshot of the all users page. Members and guests are shown. ">
            <a:extLst>
              <a:ext uri="{FF2B5EF4-FFF2-40B4-BE49-F238E27FC236}">
                <a16:creationId xmlns:a16="http://schemas.microsoft.com/office/drawing/2014/main" id="{184A80DA-A77E-49B9-ADF7-832D2503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06" y="2016704"/>
            <a:ext cx="7172044" cy="18452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92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</a:t>
            </a:r>
            <a:r>
              <a:rPr lang="en-SG" dirty="0"/>
              <a:t>Groups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10" descr="Screenshot of the All Groups page. ">
            <a:extLst>
              <a:ext uri="{FF2B5EF4-FFF2-40B4-BE49-F238E27FC236}">
                <a16:creationId xmlns:a16="http://schemas.microsoft.com/office/drawing/2014/main" id="{78E820F3-861C-4049-BBEF-7B031FF9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98" y="1494069"/>
            <a:ext cx="3095136" cy="13780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1095</Words>
  <Application>Microsoft Office PowerPoint</Application>
  <PresentationFormat>On-screen Show (16:9)</PresentationFormat>
  <Paragraphs>207</Paragraphs>
  <Slides>36</Slides>
  <Notes>36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Roboto Slab</vt:lpstr>
      <vt:lpstr>Montserrat</vt:lpstr>
      <vt:lpstr>Source Sans Pro</vt:lpstr>
      <vt:lpstr>Cordelia template</vt:lpstr>
      <vt:lpstr>Identity Security Azure Active Directory</vt:lpstr>
      <vt:lpstr>Hello!</vt:lpstr>
      <vt:lpstr> Azure Active Directory</vt:lpstr>
      <vt:lpstr>Azure Active Directory(AD)</vt:lpstr>
      <vt:lpstr>Azure AD vs Active Directory</vt:lpstr>
      <vt:lpstr>Roles for Azure AD</vt:lpstr>
      <vt:lpstr>Azure AD Domain Services (Azure AD DS)</vt:lpstr>
      <vt:lpstr>Azure AD Users</vt:lpstr>
      <vt:lpstr>Azure AD Groups</vt:lpstr>
      <vt:lpstr>Azure MFA Concepts</vt:lpstr>
      <vt:lpstr>Azure MFA Concepts</vt:lpstr>
      <vt:lpstr>Enabling MFA</vt:lpstr>
      <vt:lpstr>MFA Settings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26</cp:revision>
  <dcterms:modified xsi:type="dcterms:W3CDTF">2021-04-01T05:29:41Z</dcterms:modified>
</cp:coreProperties>
</file>