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6" r:id="rId3"/>
    <p:sldId id="320" r:id="rId4"/>
    <p:sldId id="287" r:id="rId5"/>
    <p:sldId id="32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3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344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31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2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32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dirty="0"/>
              <a:t>多层感知机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9E5DA-92ED-4D2F-B20A-65DE15E21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06" y="2636729"/>
            <a:ext cx="6965988" cy="1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E3102-8667-4E97-9C1D-4150EF5E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7" y="2529762"/>
            <a:ext cx="5723116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06DC6-F274-4977-88D9-B7DF4729B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26" y="1976499"/>
            <a:ext cx="4433840" cy="31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DBFE2-B375-4C54-AB61-CE3E670D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9" y="2541193"/>
            <a:ext cx="6134632" cy="177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498AA-CB33-4C19-9074-8CE323BEB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18" y="2096528"/>
            <a:ext cx="4962510" cy="34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94C36-3954-4FF8-B115-A65FF0CEE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23" y="2849670"/>
            <a:ext cx="4678354" cy="11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5C57F-4D22-47B3-AD52-93F62716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377349"/>
            <a:ext cx="4473328" cy="210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447C4-977F-492A-A572-9027E0F0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15" y="1760579"/>
            <a:ext cx="5970744" cy="41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1B21B-74D7-4766-80E6-AC147416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1530133"/>
            <a:ext cx="3885036" cy="89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0EA23-C3CB-45E7-BF19-2E004CFCC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537382"/>
            <a:ext cx="5738357" cy="1783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12631-F55C-4F31-A221-33EE8C24D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19" y="1976499"/>
            <a:ext cx="4570562" cy="32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资源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多层感知机在输出层与输入层之间加入了一个或多个全连接隐藏层，并通过激活函数对隐藏层输出进行变换。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多层感知机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2.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隐藏层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3.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ReLU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函数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4.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sigmoid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函数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5.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tanh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函数</a:t>
            </a: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sz="3200" dirty="0"/>
              <a:t>多层感知机</a:t>
            </a: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隐藏层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隐藏层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DE0A5-0201-4A95-AC9F-71F048AE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3" y="1871059"/>
            <a:ext cx="6902824" cy="3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9CDCB-C2BE-49C1-9808-F7EA9FDC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0" y="2997686"/>
            <a:ext cx="4642980" cy="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204BC-2748-4F8D-B040-61939946B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276352"/>
            <a:ext cx="4450466" cy="307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448CE-C554-498E-9DF8-89C601CDD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3" y="2276352"/>
            <a:ext cx="4242148" cy="30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函数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96FC7-FB39-491E-BC23-3E4F64FA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908867"/>
            <a:ext cx="5707875" cy="181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1DFD0-6FA7-4E01-B6C4-FBB4863B8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42" y="2342367"/>
            <a:ext cx="4148390" cy="29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133</Words>
  <Application>Microsoft Office PowerPoint</Application>
  <PresentationFormat>Widescreen</PresentationFormat>
  <Paragraphs>26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新細明體</vt:lpstr>
      <vt:lpstr>Roboto</vt:lpstr>
      <vt:lpstr>Roboto Medium</vt:lpstr>
      <vt:lpstr>Arial</vt:lpstr>
      <vt:lpstr>Calibri</vt:lpstr>
      <vt:lpstr>Calibri Light</vt:lpstr>
      <vt:lpstr>Office Theme</vt:lpstr>
      <vt:lpstr>多层感知机</vt:lpstr>
      <vt:lpstr>Objective </vt:lpstr>
      <vt:lpstr>目录 </vt:lpstr>
      <vt:lpstr>多层感知机</vt:lpstr>
      <vt:lpstr>隐藏层</vt:lpstr>
      <vt:lpstr>隐藏层 </vt:lpstr>
      <vt:lpstr>ReLU函数  </vt:lpstr>
      <vt:lpstr>ReLU函数  </vt:lpstr>
      <vt:lpstr>ReLU函数  </vt:lpstr>
      <vt:lpstr>sigmoid函数   </vt:lpstr>
      <vt:lpstr>sigmoid函数   </vt:lpstr>
      <vt:lpstr>sigmoid函数   </vt:lpstr>
      <vt:lpstr>tanh函数    </vt:lpstr>
      <vt:lpstr>tanh函数    </vt:lpstr>
      <vt:lpstr>tanh函数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46</cp:revision>
  <dcterms:created xsi:type="dcterms:W3CDTF">2019-07-03T06:03:38Z</dcterms:created>
  <dcterms:modified xsi:type="dcterms:W3CDTF">2019-10-22T03:35:27Z</dcterms:modified>
</cp:coreProperties>
</file>