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96" r:id="rId3"/>
    <p:sldId id="320" r:id="rId4"/>
    <p:sldId id="287" r:id="rId5"/>
    <p:sldId id="321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78DB-0091-4EF0-9620-E708B7FBB1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7835-A609-40F4-AF8F-B5435EE8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634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53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344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315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622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32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5" name="Google Shape;54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0" name="Google Shape;54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1" name="Google Shape;54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42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6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37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7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572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59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098-40E6-491A-9F07-3F2C7AB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E3C8-02B9-49B9-96F9-DE991E7E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8E6A-F7B5-42DA-9BDA-1CE643A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23DE-F064-4A2F-80F9-2E56BD2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B653-8A98-4F2A-98DB-9E7B1BA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AD-F2B7-4441-B058-E35F6AA7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8A1C-D3F4-45F0-936F-00231484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3EF3-70D4-46A8-AFEB-1E9BF2DB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B702-A53A-4C15-8677-02F3C8F3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379-4705-481C-A1EC-4603F05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F08-3EB4-4A56-B9BC-A0798204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1ED8-0BEA-45B1-9B82-47E3506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8380-5E8A-4A82-B990-317EB96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33B1-C249-4426-8675-4C05370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C7A-7298-41D4-8FEB-963974C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460034" y="467085"/>
            <a:ext cx="11271932" cy="5923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6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99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96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6588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1D7-70E3-405D-A5AB-D53E9BB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7FD3-DE9D-41C6-AB39-A9667F6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55E1-F0F8-487E-87D6-E05D3E9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6030-115E-4C32-A50E-E63BB8A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5461-269C-4883-95CE-AE4FCAA6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6B6-96BE-4A70-894D-ED910D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00D4-3CF8-4A72-B829-D0589D98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634E-D9F3-4586-A3E7-F136CD1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A5C3-4A78-4A48-B2AB-9CC0FE0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7988-42BC-456E-B022-2FBF51E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6CC-8F89-4A22-8EE1-56ED850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EF1-9FC9-48F6-BAE0-1A461613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74F5-FEE6-4FF9-ADDB-3F1DBF33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2979-776F-45CB-BA1B-757FA1D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86F3-C3F9-4A78-9F3A-9A9CAF9C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CF-DFDC-4B46-B3B5-B9D5DCE7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7FE-26B1-43E4-899C-C37C7425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5FB2-EC41-485F-9424-39B7F627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67397-38C3-428B-8435-22163C72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0E675-12A2-4A3D-B607-FF49D362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7CD7A-B067-4911-BC27-71570863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CE867-65CC-4EF6-AEBA-4CD8E7A7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0615-E63C-4371-A9E9-F561512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19A9-669E-4953-929D-DC38EE8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C7C-BBC5-4D13-B73C-C8773EC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2ABF5-4686-4803-834D-AC0AB55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4EDF-93CC-42FF-AACA-11126E9C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4CC4-7826-486F-9519-B32495E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56190-7512-448A-8223-A94746C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2AA3-0321-4CB1-AD23-E751E08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2851-C1FB-4E34-B9EB-68595097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A1A-6E4C-411C-A9D2-E9A8C76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9CCB-0AD0-428A-A37C-92D85AF2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9E21-CC68-46B2-A6B5-D2BF5E89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C963-62FB-481D-91D8-FF7183A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0B7E-EC46-47A2-A175-9ACD9D7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43B-1299-4F9F-A183-9B3187A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6FC-1AD6-4D6A-8598-196D963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4AAF8-03ED-4495-8EFC-F785666B4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DB16-ED2F-472E-93B2-14F5AA2A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B9B2-1957-42CA-A05C-15A0443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B80-2BF9-41BD-B877-1624C8C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7194-E620-45F0-9148-E966619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D0D84-786C-469A-8A27-C653216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0B46-68D2-4043-AECF-98695ED1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AD1-39AB-4FB8-B6CD-C231B652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023D-B61A-4551-8136-DCD5A45A20F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73F6-F6FE-4336-834C-38535ACB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D0F-8F6D-47F7-B16A-FF9B77EC0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E5A5-5BF9-4287-A870-EA006C7E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4044633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zh-TW" dirty="0"/>
              <a:t>Multilayer</a:t>
            </a:r>
            <a:r>
              <a:rPr lang="zh-TW" altLang="en-US" dirty="0"/>
              <a:t> </a:t>
            </a:r>
            <a:r>
              <a:rPr lang="en-US" altLang="zh-TW" dirty="0"/>
              <a:t>Perceptron</a:t>
            </a:r>
            <a:endParaRPr lang="zh-TW" altLang="en-US" dirty="0"/>
          </a:p>
        </p:txBody>
      </p:sp>
      <p:sp>
        <p:nvSpPr>
          <p:cNvPr id="5" name="Google Shape;158;p30">
            <a:extLst>
              <a:ext uri="{FF2B5EF4-FFF2-40B4-BE49-F238E27FC236}">
                <a16:creationId xmlns:a16="http://schemas.microsoft.com/office/drawing/2014/main" id="{A527B140-A86A-4B5C-B5AD-6BF5268BF5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188" y="5027613"/>
            <a:ext cx="9991725" cy="72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Eng Teong Chea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 </a:t>
            </a:r>
            <a:endParaRPr sz="2000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Sigmoid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9E5DA-92ED-4D2F-B20A-65DE15E21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06" y="2636729"/>
            <a:ext cx="6965988" cy="15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7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Sigmoid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E3102-8667-4E97-9C1D-4150EF5EA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7" y="2529762"/>
            <a:ext cx="5723116" cy="1798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06DC6-F274-4977-88D9-B7DF4729B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26" y="1976499"/>
            <a:ext cx="4433840" cy="31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0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Sigmoid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DBFE2-B375-4C54-AB61-CE3E670DC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9" y="2541193"/>
            <a:ext cx="6134632" cy="1775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498AA-CB33-4C19-9074-8CE323BEB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18" y="2096528"/>
            <a:ext cx="4962510" cy="34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Tanh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94C36-3954-4FF8-B115-A65FF0CEE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23" y="2849670"/>
            <a:ext cx="4678354" cy="11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9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Tanh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5C57F-4D22-47B3-AD52-93F627162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2377349"/>
            <a:ext cx="4473328" cy="210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A447C4-977F-492A-A572-9027E0F0C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715" y="1760579"/>
            <a:ext cx="5970744" cy="411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2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Tanh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1B21B-74D7-4766-80E6-AC147416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1530133"/>
            <a:ext cx="3885036" cy="892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A0EA23-C3CB-45E7-BF19-2E004CFCC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2537382"/>
            <a:ext cx="5738357" cy="1783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E12631-F55C-4F31-A221-33EE8C24D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19" y="1976499"/>
            <a:ext cx="4570562" cy="32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2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" name="Google Shape;5407;p59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sz="4667" dirty="0"/>
              <a:t>Thank</a:t>
            </a:r>
            <a:r>
              <a:rPr lang="zh-CN" altLang="en-US" sz="4667" dirty="0"/>
              <a:t> </a:t>
            </a:r>
            <a:r>
              <a:rPr lang="en-US" altLang="zh-CN" sz="4667" dirty="0"/>
              <a:t>You</a:t>
            </a:r>
            <a:r>
              <a:rPr lang="zh-CN" altLang="en-US" sz="4667" dirty="0"/>
              <a:t>！</a:t>
            </a:r>
            <a:r>
              <a:rPr lang="es" sz="4667" dirty="0"/>
              <a:t> </a:t>
            </a:r>
            <a:endParaRPr sz="4667" dirty="0"/>
          </a:p>
        </p:txBody>
      </p:sp>
      <p:sp>
        <p:nvSpPr>
          <p:cNvPr id="5408" name="Google Shape;5408;p59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25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b="1" dirty="0"/>
              <a:t>Does anyone have any questions?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Twitter</a:t>
            </a:r>
            <a:r>
              <a:rPr lang="es" sz="1600" dirty="0"/>
              <a:t>: @walkercet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s" sz="1600" b="1" dirty="0"/>
              <a:t>Blog</a:t>
            </a:r>
            <a:r>
              <a:rPr lang="es" sz="1600" dirty="0"/>
              <a:t>: </a:t>
            </a:r>
            <a:r>
              <a:rPr lang="en-US" sz="1600" dirty="0"/>
              <a:t>https://ceteongvanness.wordpress.com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3" name="Google Shape;5413;p60"/>
          <p:cNvCxnSpPr/>
          <p:nvPr/>
        </p:nvCxnSpPr>
        <p:spPr>
          <a:xfrm>
            <a:off x="1319533" y="2206133"/>
            <a:ext cx="675600" cy="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14" name="Google Shape;5414;p60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/>
              <a:t>Resources</a:t>
            </a:r>
            <a:endParaRPr b="1" dirty="0"/>
          </a:p>
        </p:txBody>
      </p:sp>
      <p:sp>
        <p:nvSpPr>
          <p:cNvPr id="5415" name="Google Shape;5415;p60"/>
          <p:cNvSpPr txBox="1">
            <a:spLocks noGrp="1"/>
          </p:cNvSpPr>
          <p:nvPr>
            <p:ph type="title" idx="2"/>
          </p:nvPr>
        </p:nvSpPr>
        <p:spPr>
          <a:xfrm flipH="1">
            <a:off x="5948038" y="3425467"/>
            <a:ext cx="4951094" cy="15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dk1"/>
              </a:buClr>
              <a:buSzPts val="1600"/>
            </a:pPr>
            <a:r>
              <a:rPr lang="en-US" sz="1600" dirty="0"/>
              <a:t>Dive into Deep Learning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dirty="0"/>
              <a:t>Objective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altLang="en-US" dirty="0"/>
              <a:t>多层感知机在输出层与输入层之间加入了一个或多个全连接隐藏层，并通过激活函数对隐藏层输出进行变换。</a:t>
            </a:r>
          </a:p>
        </p:txBody>
      </p:sp>
    </p:spTree>
    <p:extLst>
      <p:ext uri="{BB962C8B-B14F-4D97-AF65-F5344CB8AC3E}">
        <p14:creationId xmlns:p14="http://schemas.microsoft.com/office/powerpoint/2010/main" val="41856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Contents</a:t>
            </a:r>
            <a:endParaRPr dirty="0"/>
          </a:p>
          <a:p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1. Multilayer Perceptron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2. Hidden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Layers</a:t>
            </a:r>
            <a:b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3.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ReLU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Function</a:t>
            </a:r>
            <a:b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4. 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igmoid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Function</a:t>
            </a:r>
            <a:b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5. 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anh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Roboto" panose="020B0604020202020204"/>
                <a:ea typeface="+mn-ea"/>
              </a:rPr>
              <a:t>Function</a:t>
            </a:r>
            <a:br>
              <a:rPr lang="zh-TW" altLang="en-US" dirty="0"/>
            </a:br>
            <a:endParaRPr dirty="0">
              <a:solidFill>
                <a:srgbClr val="85858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61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zh-TW" sz="3200" dirty="0"/>
              <a:t>Multilayer</a:t>
            </a:r>
            <a:r>
              <a:rPr lang="zh-TW" altLang="en-US" sz="3200" dirty="0"/>
              <a:t> </a:t>
            </a:r>
            <a:r>
              <a:rPr lang="en-US" altLang="zh-TW" sz="3200" dirty="0"/>
              <a:t>Perceptron</a:t>
            </a:r>
            <a:endParaRPr lang="zh-TW" altLang="en-US" sz="3200" dirty="0"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74633" y="1264300"/>
            <a:ext cx="5664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tx1"/>
                </a:solidFill>
              </a:rPr>
              <a:t>Hidden</a:t>
            </a:r>
            <a:r>
              <a:rPr lang="zh-TW" altLang="en-US" sz="3200" dirty="0">
                <a:solidFill>
                  <a:schemeClr val="tx1"/>
                </a:solidFill>
              </a:rPr>
              <a:t> </a:t>
            </a:r>
            <a:r>
              <a:rPr lang="en-US" altLang="zh-TW" sz="3200" dirty="0">
                <a:solidFill>
                  <a:schemeClr val="tx1"/>
                </a:solidFill>
              </a:rPr>
              <a:t>Layers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47471" r="657"/>
          <a:stretch/>
        </p:blipFill>
        <p:spPr>
          <a:xfrm>
            <a:off x="6862538" y="0"/>
            <a:ext cx="532946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99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 dirty="0"/>
              <a:t>Hidden</a:t>
            </a:r>
            <a:r>
              <a:rPr lang="zh-TW" altLang="en-US" dirty="0"/>
              <a:t> </a:t>
            </a:r>
            <a:r>
              <a:rPr lang="en-US" altLang="zh-TW" dirty="0"/>
              <a:t>Layers</a:t>
            </a: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DE0A5-0201-4A95-AC9F-71F048AE9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33" y="1871059"/>
            <a:ext cx="6902824" cy="38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4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/>
              <a:t>ReLU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9CDCB-C2BE-49C1-9808-F7EA9FDCF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10" y="2997686"/>
            <a:ext cx="4642980" cy="8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/>
              <a:t>ReLU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204BC-2748-4F8D-B040-61939946B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2276352"/>
            <a:ext cx="4450466" cy="3078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E448CE-C554-498E-9DF8-89C601CDD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33" y="2276352"/>
            <a:ext cx="4242148" cy="30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/>
              <a:t>ReLU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br>
              <a:rPr lang="zh-TW" altLang="en-US" b="0" dirty="0"/>
            </a:br>
            <a:br>
              <a:rPr lang="zh-TW" altLang="en-US" b="0" dirty="0"/>
            </a:b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 idx="2"/>
          </p:nvPr>
        </p:nvSpPr>
        <p:spPr>
          <a:xfrm>
            <a:off x="490232" y="1212899"/>
            <a:ext cx="11015227" cy="520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96FC7-FB39-491E-BC23-3E4F64FA0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" y="2908867"/>
            <a:ext cx="5707875" cy="1813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1DFD0-6FA7-4E01-B6C4-FBB4863B8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42" y="2342367"/>
            <a:ext cx="4148390" cy="29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8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111</Words>
  <Application>Microsoft Office PowerPoint</Application>
  <PresentationFormat>Widescreen</PresentationFormat>
  <Paragraphs>26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</vt:lpstr>
      <vt:lpstr>Roboto Medium</vt:lpstr>
      <vt:lpstr>Arial</vt:lpstr>
      <vt:lpstr>Calibri</vt:lpstr>
      <vt:lpstr>Calibri Light</vt:lpstr>
      <vt:lpstr>Office Theme</vt:lpstr>
      <vt:lpstr>Multilayer Perceptron</vt:lpstr>
      <vt:lpstr>Objective </vt:lpstr>
      <vt:lpstr>Contents </vt:lpstr>
      <vt:lpstr>Multilayer Perceptron</vt:lpstr>
      <vt:lpstr>Hidden Layers</vt:lpstr>
      <vt:lpstr>Hidden Layers </vt:lpstr>
      <vt:lpstr>ReLU Function  </vt:lpstr>
      <vt:lpstr>ReLU Function  </vt:lpstr>
      <vt:lpstr>ReLU Function  </vt:lpstr>
      <vt:lpstr>Sigmoid Function   </vt:lpstr>
      <vt:lpstr>Sigmoid Function   </vt:lpstr>
      <vt:lpstr>Sigmoid Function   </vt:lpstr>
      <vt:lpstr>Tanh Function    </vt:lpstr>
      <vt:lpstr>Tanh Function    </vt:lpstr>
      <vt:lpstr>Tanh Function    </vt:lpstr>
      <vt:lpstr>Thank You！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47</cp:revision>
  <dcterms:created xsi:type="dcterms:W3CDTF">2019-07-03T06:03:38Z</dcterms:created>
  <dcterms:modified xsi:type="dcterms:W3CDTF">2019-10-22T03:47:41Z</dcterms:modified>
</cp:coreProperties>
</file>