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47" d="100"/>
          <a:sy n="47" d="100"/>
        </p:scale>
        <p:origin x="29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64B9-547F-45F6-A688-CB8541DFC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9FAEF-6BF7-42C8-9BEC-C07074104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33F9A-C49B-474F-895A-E729F0A9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A3A-B9DE-46D1-8169-6E197412705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BF0B-2EFB-428D-A2F6-01B2C467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C9E2-F01F-450A-9717-3D3F1F55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0EB4-D8FC-449C-8A08-E230E40B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D7A2-777A-4701-91A2-672D9D13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EC8DF-8A88-4A07-9FE2-A05C2EAE5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7DA5-C309-4AE3-A3DB-6C27D44D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A3A-B9DE-46D1-8169-6E197412705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AFC36-9AE6-4AF1-A822-770EA760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F556C-3685-47F9-B7BC-2DBFA8B8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0EB4-D8FC-449C-8A08-E230E40B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2EFE3-7EA3-4130-B220-446279189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0AC54-0F0F-4E0A-8218-BCDC5AA28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DA214-93AB-4C61-A3EF-4E8AE6C4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A3A-B9DE-46D1-8169-6E197412705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F7B3-10C1-4265-BA50-A3C79D41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8F9E9-6ECB-4CBF-9F08-3DF1ACF5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0EB4-D8FC-449C-8A08-E230E40B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1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F2-CCD5-4C24-81A6-AE5D562C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CB84-D67B-41C4-9DCB-795707D9C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DA1D6-C229-44B8-9AE3-CF7F58A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A3A-B9DE-46D1-8169-6E197412705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B8F90-95A7-46B9-AA96-4E4FEF6C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265AD-5825-4EE7-8DFF-1F41A1EC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0EB4-D8FC-449C-8A08-E230E40B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6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EF41-96AC-4199-AAC4-CA752851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E0D36-B8A8-4172-B083-1F542820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EDFE2-D3A8-4558-ACE3-8FA61B5A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A3A-B9DE-46D1-8169-6E197412705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05BF-C79B-422F-B917-1CA04035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4AA12-5CA9-430C-A393-1AE7ED1A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0EB4-D8FC-449C-8A08-E230E40B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4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10C0-D7D6-484D-BC96-EEA66A27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2FF3-021C-428E-8B3D-8AF284497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546B4-BA4D-4817-AD07-1992C27E1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416C7-D86A-4F75-B3D9-9BD23EF3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A3A-B9DE-46D1-8169-6E197412705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76E26-834F-4D4A-9CF8-0A4F9719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8A738-4E5C-4BC5-B953-C5D1D5E5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0EB4-D8FC-449C-8A08-E230E40B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ABED-936E-41E8-AE02-A37932D5C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AE8B3-DAEB-42EC-B3A2-A90258D18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9D6FE-27AA-4F9C-8C79-B83DD9B36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7DC6A-AFF6-47E1-AE3A-A785B3682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0AA8A-F708-416B-8396-64BC10BAE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3D5ED-7B17-4ADA-96EB-3B391B26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A3A-B9DE-46D1-8169-6E197412705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5184F-E4A0-4A5E-9FC2-74D2E16D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49382-CEC2-4184-AF2E-FCA1EFD0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0EB4-D8FC-449C-8A08-E230E40B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5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E429-C0C0-4842-9E1D-E63CE728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F0F80-1A85-4B0E-83F8-359FDB07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A3A-B9DE-46D1-8169-6E197412705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7C5C4-4252-4594-A93F-2CF5BEE1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E7149-448C-4B5C-9251-EC427D55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0EB4-D8FC-449C-8A08-E230E40B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7AC19-EA09-4A4E-A273-7EA3D803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A3A-B9DE-46D1-8169-6E197412705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D5A06-E716-4697-9F84-504B052E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1F3A1-288F-4B64-A646-1BB0F01A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0EB4-D8FC-449C-8A08-E230E40B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C64F-E539-4854-8026-E9F54A42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AC06-EE72-4396-80BD-ED2E90095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D0CA7-1BDC-4117-84C6-49E11A1C0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1D035-52C3-4A83-BB2E-F087C8A8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A3A-B9DE-46D1-8169-6E197412705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6F35-56DA-4903-8E29-1CF91FAF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99141-F2C2-4E32-8348-651144DA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0EB4-D8FC-449C-8A08-E230E40B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BA2E-D585-4DB7-A362-A84989F5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F9A4B-C700-4B3B-9C66-2815B4631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BF64E-828B-41B1-A897-903B0AD38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17E9E-1F9D-45E1-89F6-A3F84893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A3A-B9DE-46D1-8169-6E197412705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9BFA6-1049-4D6F-8E54-A75650BA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BB29A-E025-4878-96F6-3AB5498E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0EB4-D8FC-449C-8A08-E230E40B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87BF5-E152-45B7-B66C-F80D894B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9D119-629A-4644-ADC4-BBCD0DA5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BFBDA-CA8D-40C4-89EE-ED0720375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59A3A-B9DE-46D1-8169-6E197412705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27CB-9AAB-459D-B442-C77DFBAB4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20D3-951A-4C42-A251-DCFB95A3E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10EB4-D8FC-449C-8A08-E230E40B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0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FDC265-FD7E-4E4A-BFBB-496FA16EC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1859" cy="6858000"/>
          </a:xfrm>
          <a:prstGeom prst="rect">
            <a:avLst/>
          </a:prstGeom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2E96B885-03F0-4C57-974F-7FFE788A8FBA}"/>
              </a:ext>
            </a:extLst>
          </p:cNvPr>
          <p:cNvSpPr/>
          <p:nvPr/>
        </p:nvSpPr>
        <p:spPr>
          <a:xfrm>
            <a:off x="5753577" y="-1"/>
            <a:ext cx="8163035" cy="7358231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0E4A2-22F4-49E2-9BED-83E1F7B1418E}"/>
              </a:ext>
            </a:extLst>
          </p:cNvPr>
          <p:cNvSpPr txBox="1"/>
          <p:nvPr/>
        </p:nvSpPr>
        <p:spPr>
          <a:xfrm>
            <a:off x="7207474" y="1627892"/>
            <a:ext cx="4005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Enabling Continuous Integration with Azure Pipelines</a:t>
            </a:r>
          </a:p>
          <a:p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A98C399-4A8E-4D57-97F4-155E20590EDD}"/>
              </a:ext>
            </a:extLst>
          </p:cNvPr>
          <p:cNvSpPr txBox="1">
            <a:spLocks/>
          </p:cNvSpPr>
          <p:nvPr/>
        </p:nvSpPr>
        <p:spPr bwMode="black">
          <a:xfrm>
            <a:off x="7207474" y="4530566"/>
            <a:ext cx="7589520" cy="30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 Teong Cheah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B125D07-2E34-4461-9F70-1AF9E333566D}"/>
              </a:ext>
            </a:extLst>
          </p:cNvPr>
          <p:cNvSpPr txBox="1">
            <a:spLocks/>
          </p:cNvSpPr>
          <p:nvPr/>
        </p:nvSpPr>
        <p:spPr bwMode="black">
          <a:xfrm>
            <a:off x="7207474" y="4943345"/>
            <a:ext cx="7589520" cy="30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MVP for Developer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353907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67347D-3AE1-4EAE-B9E5-6C423002827B}"/>
              </a:ext>
            </a:extLst>
          </p:cNvPr>
          <p:cNvSpPr txBox="1">
            <a:spLocks/>
          </p:cNvSpPr>
          <p:nvPr/>
        </p:nvSpPr>
        <p:spPr bwMode="black">
          <a:xfrm>
            <a:off x="584200" y="1871783"/>
            <a:ext cx="7589520" cy="166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Continuous Integration?</a:t>
            </a:r>
          </a:p>
        </p:txBody>
      </p:sp>
    </p:spTree>
    <p:extLst>
      <p:ext uri="{BB962C8B-B14F-4D97-AF65-F5344CB8AC3E}">
        <p14:creationId xmlns:p14="http://schemas.microsoft.com/office/powerpoint/2010/main" val="296729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D163-9933-43A4-8923-EA31A02D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Continuous Integration (CI)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3E17-1839-4504-BB69-C89337D4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CI is the process of automating the build and testing of code every time a team member commits changes to version control.</a:t>
            </a:r>
          </a:p>
          <a:p>
            <a:pPr marL="0" indent="0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CI encourages developers to share their code and unit tests by merging their changes into a shared version control repository after every small task completion.</a:t>
            </a:r>
          </a:p>
          <a:p>
            <a:pPr marL="0" indent="0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Committing code triggers an automated build system to grab the least code from the shared repository and to build, test, and validate the full master branch(aka trunk and main).</a:t>
            </a:r>
          </a:p>
        </p:txBody>
      </p:sp>
    </p:spTree>
    <p:extLst>
      <p:ext uri="{BB962C8B-B14F-4D97-AF65-F5344CB8AC3E}">
        <p14:creationId xmlns:p14="http://schemas.microsoft.com/office/powerpoint/2010/main" val="328219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D163-9933-43A4-8923-EA31A02D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Benefits of 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3E17-1839-4504-BB69-C89337D4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Manual tests are only a snapshot</a:t>
            </a:r>
          </a:p>
          <a:p>
            <a:pPr marL="514350" indent="-514350">
              <a:buAutoNum type="arabicPeriod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Increase your code coverage</a:t>
            </a:r>
          </a:p>
          <a:p>
            <a:pPr marL="514350" indent="-514350">
              <a:buAutoNum type="arabicPeriod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your code to production</a:t>
            </a:r>
          </a:p>
          <a:p>
            <a:pPr marL="514350" indent="-514350">
              <a:buAutoNum type="arabicPeriod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Build stuff now</a:t>
            </a:r>
          </a:p>
          <a:p>
            <a:pPr marL="514350" indent="-514350">
              <a:buAutoNum type="arabicPeriod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Build stuff faster</a:t>
            </a:r>
          </a:p>
          <a:p>
            <a:pPr marL="514350" indent="-514350">
              <a:buAutoNum type="arabicPeriod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Never ship broken code</a:t>
            </a:r>
          </a:p>
          <a:p>
            <a:pPr marL="514350" indent="-514350">
              <a:buAutoNum type="arabicPeriod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Decrease code review time</a:t>
            </a:r>
          </a:p>
          <a:p>
            <a:pPr marL="514350" indent="-514350">
              <a:buAutoNum type="arabicPeriod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Build repeatable processes</a:t>
            </a:r>
          </a:p>
          <a:p>
            <a:pPr marL="0" indent="0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5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D163-9933-43A4-8923-EA31A02D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Build Number Formatting and Build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3E17-1839-4504-BB69-C89337D4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Build number formatting</a:t>
            </a:r>
          </a:p>
          <a:p>
            <a:pPr marL="0" indent="0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Build status (enabled, paused, disabled)</a:t>
            </a:r>
          </a:p>
        </p:txBody>
      </p:sp>
      <p:pic>
        <p:nvPicPr>
          <p:cNvPr id="4" name="Picture 3" descr="Screenshot of the build number format in the build options. ">
            <a:extLst>
              <a:ext uri="{FF2B5EF4-FFF2-40B4-BE49-F238E27FC236}">
                <a16:creationId xmlns:a16="http://schemas.microsoft.com/office/drawing/2014/main" id="{41D610D5-1D21-4834-A515-61F4277B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55" y="2287814"/>
            <a:ext cx="2352675" cy="12192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Screenshot of the build request is processing selections: enabled, paused and disabled.">
            <a:extLst>
              <a:ext uri="{FF2B5EF4-FFF2-40B4-BE49-F238E27FC236}">
                <a16:creationId xmlns:a16="http://schemas.microsoft.com/office/drawing/2014/main" id="{3C1DBA5F-0ADD-4FF3-9ACE-AF43EC17A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22" y="4222863"/>
            <a:ext cx="44005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D163-9933-43A4-8923-EA31A02D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Authorization and Timeouts, and Badges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3E17-1839-4504-BB69-C89337D4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Authorization and Timeouts (scope, job timeout, cancel job timeout)</a:t>
            </a:r>
          </a:p>
          <a:p>
            <a:pPr marL="0" indent="0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Build status (enabled, paused, disabled)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 descr="Screenshot of the Build Job Properties page. The build scope is project collection. The build timeout is 60. The build cancel timeout is 5 minutes.">
            <a:extLst>
              <a:ext uri="{FF2B5EF4-FFF2-40B4-BE49-F238E27FC236}">
                <a16:creationId xmlns:a16="http://schemas.microsoft.com/office/drawing/2014/main" id="{CE7F0DC7-1275-47D5-9CEC-96AE02F3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48" y="2667794"/>
            <a:ext cx="3607695" cy="2040716"/>
          </a:xfrm>
          <a:prstGeom prst="rect">
            <a:avLst/>
          </a:prstGeom>
        </p:spPr>
      </p:pic>
      <p:pic>
        <p:nvPicPr>
          <p:cNvPr id="7" name="Picture 6" descr="Screenshot of the Azure Pipelines badge which has Succeeded.">
            <a:extLst>
              <a:ext uri="{FF2B5EF4-FFF2-40B4-BE49-F238E27FC236}">
                <a16:creationId xmlns:a16="http://schemas.microsoft.com/office/drawing/2014/main" id="{F9539FFB-5641-468F-AF1E-2386F2E02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11" y="5245179"/>
            <a:ext cx="3583432" cy="6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9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67347D-3AE1-4EAE-B9E5-6C423002827B}"/>
              </a:ext>
            </a:extLst>
          </p:cNvPr>
          <p:cNvSpPr txBox="1">
            <a:spLocks/>
          </p:cNvSpPr>
          <p:nvPr/>
        </p:nvSpPr>
        <p:spPr bwMode="black">
          <a:xfrm>
            <a:off x="584200" y="1871783"/>
            <a:ext cx="7589520" cy="166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057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D163-9933-43A4-8923-EA31A02D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3E17-1839-4504-BB69-C89337D4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docs.microcsoft.com 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0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Semibold</vt:lpstr>
      <vt:lpstr>Segoe UI Semilight</vt:lpstr>
      <vt:lpstr>Office Theme</vt:lpstr>
      <vt:lpstr>PowerPoint Presentation</vt:lpstr>
      <vt:lpstr>PowerPoint Presentation</vt:lpstr>
      <vt:lpstr>Continuous Integration (CI)</vt:lpstr>
      <vt:lpstr>Benefits of Continuous Integration</vt:lpstr>
      <vt:lpstr>Build Number Formatting and Build Status</vt:lpstr>
      <vt:lpstr>Authorization and Timeouts, and Badges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9</cp:revision>
  <dcterms:created xsi:type="dcterms:W3CDTF">2019-04-28T03:20:02Z</dcterms:created>
  <dcterms:modified xsi:type="dcterms:W3CDTF">2019-04-28T09:06:50Z</dcterms:modified>
</cp:coreProperties>
</file>