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57" r:id="rId4"/>
    <p:sldId id="273" r:id="rId5"/>
    <p:sldId id="268" r:id="rId6"/>
    <p:sldId id="269" r:id="rId7"/>
    <p:sldId id="267" r:id="rId8"/>
    <p:sldId id="265" r:id="rId9"/>
    <p:sldId id="266" r:id="rId10"/>
    <p:sldId id="264" r:id="rId11"/>
    <p:sldId id="260" r:id="rId12"/>
    <p:sldId id="262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4EF1-C0E3-40EA-A6DA-BED3CACD1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09D2-C4D8-454A-A446-3BC093B40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1404-9E3C-479C-9335-3A803221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B819-20FD-45D6-A2C5-776675E4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8CAA-CBAB-43CF-BB49-1C02B28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DC5-C349-4497-97C6-3CDF3C6B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66B02-D0AC-47B3-AA7E-90194ACC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2D39-D450-4FD6-A170-CDF40EA8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B8AC-A6EC-45D8-860D-1E0E1855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C763-A4BE-4513-AEA7-569709D8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7E6AD-A753-4DBF-A841-378CE444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6586D-19E7-4229-B9FB-BA5D1BC2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916B-1C87-44CE-ACBD-67F778DD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0D59-FB20-47CD-9841-2E729E08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6E32-044E-4967-A929-FF82228B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A2A9-491E-4FD6-8E5F-51A526A5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CED7-7129-4C71-A9F1-8D7C0608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D65E-68D8-44B2-8923-D576C3AF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41417-6D28-4A58-8AD3-244397F5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7CFF5-A0B5-4FD5-AA30-33C3F1C2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07A5-071D-4F5B-9997-B0246085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961F-0652-408A-929E-23429567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445C-1A2D-4C72-BA71-3412896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C7458-B66B-4093-8946-B65636D5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8B85-AD32-4F96-8CFA-CFB70DAD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2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265A-E386-40EB-BA34-E885E176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4746-F968-4A41-B763-CD2E6E5C4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7193-F711-4BAE-B6D8-0C3267FF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45964-AC28-48FD-A7CA-863E6439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BF8DB-73D2-4E14-AA54-7B39B3D2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65E8D-013D-4D88-9629-3053C79F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4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3094-247B-4BC1-A2AF-811FF61B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D213A-DA89-497B-B161-00F9EFDA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68B5D-8086-472F-AB6F-832F41716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D5B84-068B-43C7-95E6-3D3DF2DF7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EC6A8-580E-4B5B-8531-45FDA04D2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66BD9-8F48-4920-B2DF-E1319D3B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66F2A-D4BB-444C-9EBF-6AB2D9EC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5CFBC-E5CD-4699-B960-8207E467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C038-9A85-440B-86A6-9D11F096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63FCD-22CB-40C6-B309-A05988FB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584A6-2621-4406-8BDC-F37C602B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C129C-83C6-464E-AFDA-E19A75E3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2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9E76D-685E-4DBD-AE3D-EB46E25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B795E-5C34-40A5-992C-A1B0B637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1940-A7A3-45BD-AB44-B14A7A10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6661-6DDE-4FDA-91D8-E174DE91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97E5-5848-47D7-A94C-E775B10C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486A0-3455-4C2B-8183-50DEF4146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230CA-DCC3-4E0E-AFFD-CFA696A2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21FA6-CFEF-4FAD-993D-2B53B03F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D3631-B14A-491B-B784-D7E3CFD4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6004-4D6D-445F-B092-2250DDE3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94E89-4307-4769-8F31-5D27D0BFC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E00AE-1531-4139-8052-472F838A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2458-7644-4F5B-BB26-48BA4FFD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3D859-ED94-494B-A6C9-8535C5E7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8D9F6-659F-48E3-81F9-D3EA4FB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62F28-A30B-4544-8056-3206A74F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E8C45-3FE5-4A31-A563-7ADA4EFA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D22E-5F7E-4D27-97B8-5C9CB6A53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E0CE-69EB-4CC9-B797-E16B5A21B9A1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2DBB-1C40-48B3-B1FB-57EFAAF93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4754-DC0E-4CD9-9769-FEE483AFD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662A-3429-4DF1-BFFA-FFD32AE0E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FDC265-FD7E-4E4A-BFBB-496FA16EC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1859" cy="6858000"/>
          </a:xfrm>
          <a:prstGeom prst="rect">
            <a:avLst/>
          </a:prstGeom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2E96B885-03F0-4C57-974F-7FFE788A8FBA}"/>
              </a:ext>
            </a:extLst>
          </p:cNvPr>
          <p:cNvSpPr/>
          <p:nvPr/>
        </p:nvSpPr>
        <p:spPr>
          <a:xfrm>
            <a:off x="5753577" y="-1"/>
            <a:ext cx="8163035" cy="7358231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0E4A2-22F4-49E2-9BED-83E1F7B1418E}"/>
              </a:ext>
            </a:extLst>
          </p:cNvPr>
          <p:cNvSpPr txBox="1"/>
          <p:nvPr/>
        </p:nvSpPr>
        <p:spPr>
          <a:xfrm>
            <a:off x="7207474" y="1627892"/>
            <a:ext cx="4005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Scaling Git for Enterprise DevOps</a:t>
            </a:r>
          </a:p>
          <a:p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98C399-4A8E-4D57-97F4-155E20590EDD}"/>
              </a:ext>
            </a:extLst>
          </p:cNvPr>
          <p:cNvSpPr txBox="1">
            <a:spLocks/>
          </p:cNvSpPr>
          <p:nvPr/>
        </p:nvSpPr>
        <p:spPr bwMode="black">
          <a:xfrm>
            <a:off x="7207474" y="4530566"/>
            <a:ext cx="7589520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 Teong Cheah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125D07-2E34-4461-9F70-1AF9E333566D}"/>
              </a:ext>
            </a:extLst>
          </p:cNvPr>
          <p:cNvSpPr txBox="1">
            <a:spLocks/>
          </p:cNvSpPr>
          <p:nvPr/>
        </p:nvSpPr>
        <p:spPr bwMode="black">
          <a:xfrm>
            <a:off x="7207474" y="4943345"/>
            <a:ext cx="7589520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MVP for Developer 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E92B2-27F4-4D6C-8F56-D00FBFFB9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56" y="230689"/>
            <a:ext cx="3185160" cy="7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7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1FF24-E935-45D6-A3F5-6CBEC1AE0439}"/>
              </a:ext>
            </a:extLst>
          </p:cNvPr>
          <p:cNvSpPr txBox="1">
            <a:spLocks/>
          </p:cNvSpPr>
          <p:nvPr/>
        </p:nvSpPr>
        <p:spPr>
          <a:xfrm>
            <a:off x="588263" y="2425541"/>
            <a:ext cx="4167887" cy="1107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Projects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4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149-03B0-4F27-879E-29E8F94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79C-6A82-41A3-8759-30C14146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An Azure DevOps Services public project provides support to share code with others and to support continuous integration/continuous deployment (CI/CD) of open source software. </a:t>
            </a: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Users aren’t required to sign in to gain read-only access to many of the services.</a:t>
            </a:r>
          </a:p>
        </p:txBody>
      </p:sp>
    </p:spTree>
    <p:extLst>
      <p:ext uri="{BB962C8B-B14F-4D97-AF65-F5344CB8AC3E}">
        <p14:creationId xmlns:p14="http://schemas.microsoft.com/office/powerpoint/2010/main" val="397963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149-03B0-4F27-879E-29E8F94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Public versus private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79C-6A82-41A3-8759-30C14146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Projects in Azure DevOps provide a repository for source code and a place for a group of developers and teams to plan, tack progress, and collaborate on building software solutions. One or more projects can be defined within an organization in Azure DevOps.</a:t>
            </a: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Users that aren’t signed into the service have read-only access to public projects on Azure DevOps. Private projects, on the other hand, require users to be granted access to the projects and signed in to access the services.</a:t>
            </a:r>
          </a:p>
        </p:txBody>
      </p:sp>
    </p:spTree>
    <p:extLst>
      <p:ext uri="{BB962C8B-B14F-4D97-AF65-F5344CB8AC3E}">
        <p14:creationId xmlns:p14="http://schemas.microsoft.com/office/powerpoint/2010/main" val="181300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149-03B0-4F27-879E-29E8F94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Supported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79C-6A82-41A3-8759-30C14146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Non-members of a public project have read-only access to a limited access to a limited set of services, specifically: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Browse the code base, download code, view commits, branches, and pull requests</a:t>
            </a:r>
          </a:p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and filter work items</a:t>
            </a:r>
          </a:p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a project page or dashboard</a:t>
            </a:r>
          </a:p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View the project Wiki</a:t>
            </a:r>
          </a:p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Perform semantic search of the code or work items</a:t>
            </a:r>
          </a:p>
        </p:txBody>
      </p:sp>
    </p:spTree>
    <p:extLst>
      <p:ext uri="{BB962C8B-B14F-4D97-AF65-F5344CB8AC3E}">
        <p14:creationId xmlns:p14="http://schemas.microsoft.com/office/powerpoint/2010/main" val="228099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149-03B0-4F27-879E-29E8F94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79C-6A82-41A3-8759-30C14146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docs.microsoft.com</a:t>
            </a:r>
          </a:p>
        </p:txBody>
      </p:sp>
    </p:spTree>
    <p:extLst>
      <p:ext uri="{BB962C8B-B14F-4D97-AF65-F5344CB8AC3E}">
        <p14:creationId xmlns:p14="http://schemas.microsoft.com/office/powerpoint/2010/main" val="11402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1FF24-E935-45D6-A3F5-6CBEC1AE0439}"/>
              </a:ext>
            </a:extLst>
          </p:cNvPr>
          <p:cNvSpPr txBox="1">
            <a:spLocks/>
          </p:cNvSpPr>
          <p:nvPr/>
        </p:nvSpPr>
        <p:spPr>
          <a:xfrm>
            <a:off x="588263" y="2425541"/>
            <a:ext cx="7073778" cy="1107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 vs Multi Repos</a:t>
            </a:r>
          </a:p>
        </p:txBody>
      </p:sp>
    </p:spTree>
    <p:extLst>
      <p:ext uri="{BB962C8B-B14F-4D97-AF65-F5344CB8AC3E}">
        <p14:creationId xmlns:p14="http://schemas.microsoft.com/office/powerpoint/2010/main" val="386465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32402BC4-F3FA-4764-9484-9E7A3AE12CE3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 vs Multi Repos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634C2E1-90FC-4D7A-AF48-9D8FC1CF0C7E}"/>
              </a:ext>
            </a:extLst>
          </p:cNvPr>
          <p:cNvSpPr txBox="1">
            <a:spLocks/>
          </p:cNvSpPr>
          <p:nvPr/>
        </p:nvSpPr>
        <p:spPr>
          <a:xfrm>
            <a:off x="586390" y="1434370"/>
            <a:ext cx="11018520" cy="4912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9" name="AutoShape 2" descr="Foundational practices and the 5 stages of DevOps evolution">
            <a:extLst>
              <a:ext uri="{FF2B5EF4-FFF2-40B4-BE49-F238E27FC236}">
                <a16:creationId xmlns:a16="http://schemas.microsoft.com/office/drawing/2014/main" id="{72BC829C-5F8B-4CF4-894F-CB9AEDC8F2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821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59FF61-E516-4910-85D4-C8C6F7F02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48796"/>
              </p:ext>
            </p:extLst>
          </p:nvPr>
        </p:nvGraphicFramePr>
        <p:xfrm>
          <a:off x="3226318" y="1926182"/>
          <a:ext cx="7979748" cy="376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8">
                  <a:extLst>
                    <a:ext uri="{9D8B030D-6E8A-4147-A177-3AD203B41FA5}">
                      <a16:colId xmlns:a16="http://schemas.microsoft.com/office/drawing/2014/main" val="342231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Advantages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1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Clear ownership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Better scale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Narrow clones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0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Better developer testing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Reduced code complexity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Effective code reviews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Sharing of common components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Easy refactoring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92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2A222D2-7787-4B6F-8939-760A2B388697}"/>
              </a:ext>
            </a:extLst>
          </p:cNvPr>
          <p:cNvSpPr/>
          <p:nvPr/>
        </p:nvSpPr>
        <p:spPr>
          <a:xfrm>
            <a:off x="510901" y="2466123"/>
            <a:ext cx="2530879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 VSS (Regular)"/>
              </a:rPr>
              <a:t>Mono-repo</a:t>
            </a:r>
            <a:r>
              <a:rPr lang="en-US" dirty="0">
                <a:latin typeface="Segoe UI VSS (Regular)"/>
              </a:rPr>
              <a:t> - source code is kept in a single repository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4EFE1-1B4A-4839-8B44-C544015F8405}"/>
              </a:ext>
            </a:extLst>
          </p:cNvPr>
          <p:cNvSpPr/>
          <p:nvPr/>
        </p:nvSpPr>
        <p:spPr>
          <a:xfrm>
            <a:off x="504680" y="3803511"/>
            <a:ext cx="2530879" cy="907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 VSS (Regular)"/>
              </a:rPr>
              <a:t>Multiple-repo</a:t>
            </a:r>
            <a:r>
              <a:rPr lang="en-US" dirty="0">
                <a:latin typeface="Segoe UI VSS (Regular)"/>
              </a:rPr>
              <a:t> – each project has its own repository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F7869C-4357-45A3-BD29-8BEFF9CA9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7200" y="3567161"/>
            <a:ext cx="2799183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1FF24-E935-45D6-A3F5-6CBEC1AE0439}"/>
              </a:ext>
            </a:extLst>
          </p:cNvPr>
          <p:cNvSpPr txBox="1">
            <a:spLocks/>
          </p:cNvSpPr>
          <p:nvPr/>
        </p:nvSpPr>
        <p:spPr>
          <a:xfrm>
            <a:off x="588263" y="2425541"/>
            <a:ext cx="4167887" cy="1107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 </a:t>
            </a:r>
            <a:r>
              <a:rPr lang="en-US" altLang="zh-CN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Hooks</a:t>
            </a:r>
            <a:endParaRPr lang="en-US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80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149-03B0-4F27-879E-29E8F94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79C-6A82-41A3-8759-30C14146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 hooks are scripts that Git executes before or after events such as: 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commit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push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and 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receive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 hooks are built-in feature – no need to download anything. Git hooks are run locally.</a:t>
            </a:r>
          </a:p>
        </p:txBody>
      </p:sp>
    </p:spTree>
    <p:extLst>
      <p:ext uri="{BB962C8B-B14F-4D97-AF65-F5344CB8AC3E}">
        <p14:creationId xmlns:p14="http://schemas.microsoft.com/office/powerpoint/2010/main" val="95255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149-03B0-4F27-879E-29E8F94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79C-6A82-41A3-8759-30C14146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These hook scripts are only limited by a developer’s imagination. Some example hook scripts include:</a:t>
            </a:r>
            <a:b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 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pre-commit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Check the commit message for spelling errors</a:t>
            </a:r>
          </a:p>
          <a:p>
            <a:pPr>
              <a:buFontTx/>
              <a:buChar char="-"/>
            </a:pP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pre-receive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Enforce project coding standards</a:t>
            </a:r>
          </a:p>
          <a:p>
            <a:pPr>
              <a:buFontTx/>
              <a:buChar char="-"/>
            </a:pP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post-commit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Email/SMS team members of a new commit</a:t>
            </a:r>
          </a:p>
          <a:p>
            <a:pPr>
              <a:buFontTx/>
              <a:buChar char="-"/>
            </a:pP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post-receive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Push the code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6296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1FF24-E935-45D6-A3F5-6CBEC1AE0439}"/>
              </a:ext>
            </a:extLst>
          </p:cNvPr>
          <p:cNvSpPr txBox="1">
            <a:spLocks/>
          </p:cNvSpPr>
          <p:nvPr/>
        </p:nvSpPr>
        <p:spPr>
          <a:xfrm>
            <a:off x="588263" y="2425541"/>
            <a:ext cx="4167887" cy="1107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 Version</a:t>
            </a:r>
          </a:p>
        </p:txBody>
      </p:sp>
    </p:spTree>
    <p:extLst>
      <p:ext uri="{BB962C8B-B14F-4D97-AF65-F5344CB8AC3E}">
        <p14:creationId xmlns:p14="http://schemas.microsoft.com/office/powerpoint/2010/main" val="77309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149-03B0-4F27-879E-29E8F94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79C-6A82-41A3-8759-30C14146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Git Version is a tool to help you achieve Semantic Versioning on your project.</a:t>
            </a:r>
          </a:p>
        </p:txBody>
      </p:sp>
    </p:spTree>
    <p:extLst>
      <p:ext uri="{BB962C8B-B14F-4D97-AF65-F5344CB8AC3E}">
        <p14:creationId xmlns:p14="http://schemas.microsoft.com/office/powerpoint/2010/main" val="310695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149-03B0-4F27-879E-29E8F940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Version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979C-6A82-41A3-8759-30C14146E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There are a number of sources Git Version can get its versions from, they include:</a:t>
            </a:r>
          </a:p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Tags</a:t>
            </a:r>
          </a:p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Version numbers in branches</a:t>
            </a:r>
          </a:p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Merge messages</a:t>
            </a:r>
          </a:p>
          <a:p>
            <a:pPr>
              <a:buFontTx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Track version of another branch</a:t>
            </a:r>
          </a:p>
          <a:p>
            <a:pPr>
              <a:buFontTx/>
              <a:buChar char="-"/>
            </a:pP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GitVersion.yml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05601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350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Segoe UI VSS (Regular)</vt:lpstr>
      <vt:lpstr>Arial</vt:lpstr>
      <vt:lpstr>Calibri</vt:lpstr>
      <vt:lpstr>Calibri Light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Git Hooks</vt:lpstr>
      <vt:lpstr>Git Hooks</vt:lpstr>
      <vt:lpstr>PowerPoint Presentation</vt:lpstr>
      <vt:lpstr>Git Version</vt:lpstr>
      <vt:lpstr>Version sources</vt:lpstr>
      <vt:lpstr>PowerPoint Presentation</vt:lpstr>
      <vt:lpstr>Public Projects</vt:lpstr>
      <vt:lpstr>Public versus private projects</vt:lpstr>
      <vt:lpstr>Supported 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 Teong Cheah</dc:creator>
  <cp:lastModifiedBy>Eng Teong Cheah</cp:lastModifiedBy>
  <cp:revision>21</cp:revision>
  <dcterms:created xsi:type="dcterms:W3CDTF">2019-04-24T05:26:13Z</dcterms:created>
  <dcterms:modified xsi:type="dcterms:W3CDTF">2019-05-22T02:13:57Z</dcterms:modified>
</cp:coreProperties>
</file>