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96" r:id="rId3"/>
    <p:sldId id="320" r:id="rId4"/>
    <p:sldId id="324" r:id="rId5"/>
    <p:sldId id="330" r:id="rId6"/>
    <p:sldId id="325" r:id="rId7"/>
    <p:sldId id="331" r:id="rId8"/>
    <p:sldId id="332" r:id="rId9"/>
    <p:sldId id="333" r:id="rId10"/>
    <p:sldId id="334" r:id="rId11"/>
    <p:sldId id="326" r:id="rId12"/>
    <p:sldId id="335" r:id="rId13"/>
    <p:sldId id="336" r:id="rId14"/>
    <p:sldId id="327" r:id="rId15"/>
    <p:sldId id="337" r:id="rId16"/>
    <p:sldId id="338" r:id="rId17"/>
    <p:sldId id="328" r:id="rId18"/>
    <p:sldId id="339" r:id="rId19"/>
    <p:sldId id="340" r:id="rId20"/>
    <p:sldId id="341" r:id="rId21"/>
    <p:sldId id="342" r:id="rId22"/>
    <p:sldId id="343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3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50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11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715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38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34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580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67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429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981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926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4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60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07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Predicting House Prices on Kaggle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Accessing and Reading Data Sets</a:t>
            </a:r>
            <a:br>
              <a:rPr 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F8254-92EB-4129-AA25-1AB4F6998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99" y="2533572"/>
            <a:ext cx="10181202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6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Data Preprocessing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5BA35-CBB7-4714-8603-91038E045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6" y="1966669"/>
            <a:ext cx="10025848" cy="29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Data Preprocessing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3A620-7A25-41E9-A8E4-4EE3B4E08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18" y="2210540"/>
            <a:ext cx="9736164" cy="24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Data Preprocessing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73096-A59A-4291-89DE-17F8643BB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11" y="2221125"/>
            <a:ext cx="943437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Training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442C7-A1A5-4DD9-B2F1-B160599A5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6668" r="15264" b="16728"/>
          <a:stretch/>
        </p:blipFill>
        <p:spPr>
          <a:xfrm>
            <a:off x="3524435" y="1314500"/>
            <a:ext cx="4758431" cy="42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Training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FA819-1A10-4EE8-990E-2CC9B7C1C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19" y="1314500"/>
            <a:ext cx="3550852" cy="1149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34582-52F6-448A-B8A7-939C09265B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17546" r="7232" b="17636"/>
          <a:stretch/>
        </p:blipFill>
        <p:spPr>
          <a:xfrm>
            <a:off x="875930" y="2707691"/>
            <a:ext cx="10440139" cy="32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Training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91216-3AB9-4A13-B20C-69CA57FCC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t="9838" r="7127" b="10032"/>
          <a:stretch/>
        </p:blipFill>
        <p:spPr>
          <a:xfrm>
            <a:off x="3622088" y="1118888"/>
            <a:ext cx="7883371" cy="54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3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k-Fold Cross-Validation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0C7B4-F204-404E-87B7-7A5A00828E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t="11004" r="9118" b="11068"/>
          <a:stretch/>
        </p:blipFill>
        <p:spPr>
          <a:xfrm>
            <a:off x="4527611" y="1143547"/>
            <a:ext cx="6897949" cy="53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k-Fold Cross-Validation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1CE23-9B89-476F-B7AB-B52973D86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9969" r="7198" b="10162"/>
          <a:stretch/>
        </p:blipFill>
        <p:spPr>
          <a:xfrm>
            <a:off x="3151572" y="1127766"/>
            <a:ext cx="8265111" cy="54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Model Selection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A031-81DB-4A61-92AC-518F17165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18394" r="7232" b="18947"/>
          <a:stretch/>
        </p:blipFill>
        <p:spPr>
          <a:xfrm>
            <a:off x="686541" y="1212899"/>
            <a:ext cx="10440139" cy="2879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64E65-62E0-4764-B1ED-A3593A154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44" y="4228318"/>
            <a:ext cx="3290932" cy="24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Real data often contains a mix of different datatypes and needs to be preprocessed.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Predict and Submit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18BF2-FF6F-49B0-8917-354F09ABD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13274" r="7015" b="13485"/>
          <a:stretch/>
        </p:blipFill>
        <p:spPr>
          <a:xfrm>
            <a:off x="853736" y="1485337"/>
            <a:ext cx="10484528" cy="46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Predict and Submit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33BFB-8490-43E5-929B-10B4E70A49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24129" r="7378" b="24011"/>
          <a:stretch/>
        </p:blipFill>
        <p:spPr>
          <a:xfrm>
            <a:off x="686541" y="1252477"/>
            <a:ext cx="10386874" cy="1961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2E5FA-B92E-4206-9454-0BCF6A477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43" y="3254020"/>
            <a:ext cx="4457804" cy="32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2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Predict and Submit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B4C67-2AE0-4672-94CD-8AA3BF994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1" y="1204506"/>
            <a:ext cx="8694198" cy="51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5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zh-CN" altLang="en-US" sz="4667" dirty="0"/>
              <a:t>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Predicting House Prices on Kaggle</a:t>
            </a:r>
            <a:br>
              <a:rPr 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Kaggle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C8FD4-70D0-427E-9111-7D8A25BDB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08" y="1439161"/>
            <a:ext cx="7983984" cy="3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Kaggle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1187473" y="5956916"/>
            <a:ext cx="10210319" cy="4793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i="1" dirty="0">
                <a:hlinkClick r:id="rId3"/>
              </a:rPr>
              <a:t>https://www.kaggle.com/c/house-prices-advanced-regression-techniques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C028D-8E52-4B5F-90F1-DB95D5AAC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03" y="1340514"/>
            <a:ext cx="9013794" cy="4176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C2232-8CA7-44E7-BBFC-D841E1A31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8" y="1366528"/>
            <a:ext cx="9013794" cy="41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Accessing and Reading Data Sets</a:t>
            </a:r>
            <a:br>
              <a:rPr 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E7675-2A03-4D6A-A389-87558E988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48" y="1424766"/>
            <a:ext cx="9038103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Accessing and Reading Data Sets</a:t>
            </a:r>
            <a:br>
              <a:rPr 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8104C-8BE1-466B-82FB-CFE62D35F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34" y="2533572"/>
            <a:ext cx="8679932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Accessing and Reading Data Sets</a:t>
            </a:r>
            <a:br>
              <a:rPr 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B2A17-ABC4-4A04-BCE0-FF4B35DD0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76" y="2533572"/>
            <a:ext cx="3558848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Accessing and Reading Data Sets</a:t>
            </a:r>
            <a:br>
              <a:rPr 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75DEE-A6C0-4BFB-BF3C-8C1F2212E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1314500"/>
            <a:ext cx="6492803" cy="1470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BFDEB-5BC6-491E-94F3-97D4C1BE5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6" y="3048237"/>
            <a:ext cx="7965340" cy="28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120</Words>
  <Application>Microsoft Office PowerPoint</Application>
  <PresentationFormat>Widescreen</PresentationFormat>
  <Paragraphs>34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</vt:lpstr>
      <vt:lpstr>Roboto Medium</vt:lpstr>
      <vt:lpstr>Arial</vt:lpstr>
      <vt:lpstr>Calibri</vt:lpstr>
      <vt:lpstr>Calibri Light</vt:lpstr>
      <vt:lpstr>Office Theme</vt:lpstr>
      <vt:lpstr>Predicting House Prices on Kaggle</vt:lpstr>
      <vt:lpstr>Objective </vt:lpstr>
      <vt:lpstr>Contents </vt:lpstr>
      <vt:lpstr>Kaggle   </vt:lpstr>
      <vt:lpstr>Kaggle   </vt:lpstr>
      <vt:lpstr>Accessing and Reading Data Sets     </vt:lpstr>
      <vt:lpstr>Accessing and Reading Data Sets     </vt:lpstr>
      <vt:lpstr>Accessing and Reading Data Sets     </vt:lpstr>
      <vt:lpstr>Accessing and Reading Data Sets     </vt:lpstr>
      <vt:lpstr>Accessing and Reading Data Sets     </vt:lpstr>
      <vt:lpstr>Data Preprocessing     </vt:lpstr>
      <vt:lpstr>Data Preprocessing     </vt:lpstr>
      <vt:lpstr>Data Preprocessing     </vt:lpstr>
      <vt:lpstr>Training     </vt:lpstr>
      <vt:lpstr>Training     </vt:lpstr>
      <vt:lpstr>Training     </vt:lpstr>
      <vt:lpstr>k-Fold Cross-Validation      </vt:lpstr>
      <vt:lpstr>k-Fold Cross-Validation      </vt:lpstr>
      <vt:lpstr>Model Selection       </vt:lpstr>
      <vt:lpstr>Predict and Submit       </vt:lpstr>
      <vt:lpstr>Predict and Submit       </vt:lpstr>
      <vt:lpstr>Predict and Submit       </vt:lpstr>
      <vt:lpstr>Thank You！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59</cp:revision>
  <dcterms:created xsi:type="dcterms:W3CDTF">2019-07-03T06:03:38Z</dcterms:created>
  <dcterms:modified xsi:type="dcterms:W3CDTF">2019-10-22T11:11:51Z</dcterms:modified>
</cp:coreProperties>
</file>