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6" r:id="rId3"/>
    <p:sldId id="320" r:id="rId4"/>
    <p:sldId id="324" r:id="rId5"/>
    <p:sldId id="330" r:id="rId6"/>
    <p:sldId id="357" r:id="rId7"/>
    <p:sldId id="34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651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7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/>
              <a:t>目标检测数据集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目标检测的数据读取跟图像分类的类似。然而，在引入边界框后，标签形状和图像增广（如随机裁剪）发生了变化。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目标检测数据集</a:t>
            </a:r>
            <a:br>
              <a:rPr lang="zh-CN" altLang="en-US" dirty="0"/>
            </a:br>
            <a:br>
              <a:rPr lang="zh-CN" altLang="en-US" dirty="0"/>
            </a:b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下载数据集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45B29-4174-4535-A49A-BE9DD79DA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 t="10226" r="6561" b="9904"/>
          <a:stretch/>
        </p:blipFill>
        <p:spPr>
          <a:xfrm>
            <a:off x="3575052" y="1127766"/>
            <a:ext cx="8126715" cy="54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读取数据集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B849E-9809-410B-9143-2B963D008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t="10097" r="6669" b="10162"/>
          <a:stretch/>
        </p:blipFill>
        <p:spPr>
          <a:xfrm>
            <a:off x="2858608" y="1136341"/>
            <a:ext cx="8780017" cy="54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读取数据集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185A-7B92-4F8A-87F9-1D1277CD74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20207" r="8851" b="20294"/>
          <a:stretch/>
        </p:blipFill>
        <p:spPr>
          <a:xfrm>
            <a:off x="1225118" y="1890944"/>
            <a:ext cx="9738804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图示数据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9A9D7-295C-4B7B-9A0F-8AFB1BE47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19014" r="7815" b="18927"/>
          <a:stretch/>
        </p:blipFill>
        <p:spPr>
          <a:xfrm>
            <a:off x="955829" y="1212900"/>
            <a:ext cx="10280342" cy="31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E2A5C-43A5-4E9F-AE38-E374EDA6C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93" y="4461027"/>
            <a:ext cx="5429414" cy="21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144</Words>
  <Application>Microsoft Office PowerPoint</Application>
  <PresentationFormat>Widescreen</PresentationFormat>
  <Paragraphs>18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Roboto Medium</vt:lpstr>
      <vt:lpstr>Arial</vt:lpstr>
      <vt:lpstr>Calibri</vt:lpstr>
      <vt:lpstr>Calibri Light</vt:lpstr>
      <vt:lpstr>Office Theme</vt:lpstr>
      <vt:lpstr>目标检测数据集</vt:lpstr>
      <vt:lpstr>Objective </vt:lpstr>
      <vt:lpstr>目录 </vt:lpstr>
      <vt:lpstr>下载数据集     </vt:lpstr>
      <vt:lpstr>读取数据集     </vt:lpstr>
      <vt:lpstr>读取数据集     </vt:lpstr>
      <vt:lpstr>图示数据     </vt:lpstr>
      <vt:lpstr>谢谢！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66</cp:revision>
  <dcterms:created xsi:type="dcterms:W3CDTF">2019-07-03T06:03:38Z</dcterms:created>
  <dcterms:modified xsi:type="dcterms:W3CDTF">2019-12-02T09:15:37Z</dcterms:modified>
</cp:coreProperties>
</file>