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95" r:id="rId6"/>
    <p:sldId id="296" r:id="rId7"/>
    <p:sldId id="297" r:id="rId8"/>
    <p:sldId id="281" r:id="rId9"/>
    <p:sldId id="282" r:id="rId10"/>
    <p:sldId id="283" r:id="rId11"/>
    <p:sldId id="284" r:id="rId12"/>
    <p:sldId id="298" r:id="rId13"/>
    <p:sldId id="299" r:id="rId14"/>
    <p:sldId id="300" r:id="rId15"/>
    <p:sldId id="279" r:id="rId16"/>
    <p:sldId id="280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Roboto Condensed" panose="020B0604020202020204" charset="0"/>
      <p:regular r:id="rId23"/>
      <p:bold r:id="rId24"/>
      <p:italic r:id="rId25"/>
      <p:boldItalic r:id="rId26"/>
    </p:embeddedFont>
    <p:embeddedFont>
      <p:font typeface="Roboto Condensed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D80484-6021-4878-B0DF-0AF08F573665}">
  <a:tblStyle styleId="{04D80484-6021-4878-B0DF-0AF08F5736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75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3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2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7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799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5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5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82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1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7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64534" y="1696806"/>
            <a:ext cx="4938824" cy="22266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Consolidating Artifacts and Designing a Dependency Management Strategy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packages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NuGet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NPM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Maven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 err="1"/>
              <a:t>PyPi</a:t>
            </a:r>
            <a:endParaRPr lang="en-SG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Docker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756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feeds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Stored in a centralized place for distribution and consumption by others to take dependencies on the components it contains.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28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SG" dirty="0" err="1"/>
              <a:t>rivate</a:t>
            </a:r>
            <a:r>
              <a:rPr lang="en-SG" dirty="0"/>
              <a:t> and public feeds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ABBD402-449F-4C72-8F6F-041FF6F3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690777"/>
            <a:ext cx="6132512" cy="2782798"/>
          </a:xfrm>
        </p:spPr>
        <p:txBody>
          <a:bodyPr numCol="2"/>
          <a:lstStyle/>
          <a:p>
            <a:r>
              <a:rPr lang="en-US" dirty="0"/>
              <a:t>Public</a:t>
            </a:r>
          </a:p>
          <a:p>
            <a:pPr lvl="1"/>
            <a:r>
              <a:rPr lang="en-US" dirty="0"/>
              <a:t>NuGet.org</a:t>
            </a:r>
          </a:p>
          <a:p>
            <a:pPr lvl="1"/>
            <a:r>
              <a:rPr lang="en-US" dirty="0"/>
              <a:t>Npmjs.org</a:t>
            </a:r>
          </a:p>
          <a:p>
            <a:pPr lvl="1"/>
            <a:r>
              <a:rPr lang="en-US" dirty="0"/>
              <a:t>PyPi.org</a:t>
            </a:r>
          </a:p>
          <a:p>
            <a:pPr lvl="1"/>
            <a:r>
              <a:rPr lang="en-US" dirty="0"/>
              <a:t>Docker Hub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feeds</a:t>
            </a:r>
          </a:p>
          <a:p>
            <a:pPr lvl="1"/>
            <a:r>
              <a:rPr lang="en-US" dirty="0" err="1"/>
              <a:t>MyGet</a:t>
            </a:r>
            <a:endParaRPr lang="en-US" dirty="0"/>
          </a:p>
          <a:p>
            <a:pPr lvl="1"/>
            <a:r>
              <a:rPr lang="en-US" dirty="0"/>
              <a:t>Azure Container Registry</a:t>
            </a:r>
          </a:p>
          <a:p>
            <a:pPr lvl="1"/>
            <a:r>
              <a:rPr lang="en-US" dirty="0"/>
              <a:t>Azure Artifacts</a:t>
            </a:r>
          </a:p>
          <a:p>
            <a:pPr lvl="1"/>
            <a:r>
              <a:rPr lang="en-US" dirty="0"/>
              <a:t>Self-hosted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SG" dirty="0" err="1"/>
              <a:t>ackage</a:t>
            </a:r>
            <a:r>
              <a:rPr lang="en-SG" dirty="0"/>
              <a:t> feed managers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59D4-41AD-4FAF-92AF-A275D2F48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Installation and removal of local packages</a:t>
            </a:r>
          </a:p>
          <a:p>
            <a:r>
              <a:rPr lang="en-SG" dirty="0"/>
              <a:t>Pushing packages to a remote package feed</a:t>
            </a:r>
          </a:p>
          <a:p>
            <a:r>
              <a:rPr lang="en-SG" dirty="0"/>
              <a:t>Consuming packages from a remote package feed</a:t>
            </a:r>
          </a:p>
          <a:p>
            <a:r>
              <a:rPr lang="en-SG" dirty="0"/>
              <a:t>Searching feeds for packages</a:t>
            </a:r>
          </a:p>
        </p:txBody>
      </p:sp>
    </p:spTree>
    <p:extLst>
      <p:ext uri="{BB962C8B-B14F-4D97-AF65-F5344CB8AC3E}">
        <p14:creationId xmlns:p14="http://schemas.microsoft.com/office/powerpoint/2010/main" val="358105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Artifact – </a:t>
            </a:r>
            <a:r>
              <a:rPr lang="en-SG" dirty="0"/>
              <a:t>Types of package supported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E75B3AF-63D3-4148-8A4F-0CF261B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</p:spPr>
        <p:txBody>
          <a:bodyPr/>
          <a:lstStyle/>
          <a:p>
            <a:r>
              <a:rPr lang="en-SG" dirty="0"/>
              <a:t>NuGet packages</a:t>
            </a:r>
          </a:p>
          <a:p>
            <a:r>
              <a:rPr lang="en-SG" dirty="0"/>
              <a:t>NPM packages</a:t>
            </a:r>
          </a:p>
          <a:p>
            <a:r>
              <a:rPr lang="en-SG" dirty="0"/>
              <a:t>Maven</a:t>
            </a:r>
          </a:p>
          <a:p>
            <a:r>
              <a:rPr lang="en-SG" dirty="0"/>
              <a:t>Universal packages</a:t>
            </a:r>
          </a:p>
          <a:p>
            <a:r>
              <a:rPr lang="en-SG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321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@walkercet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sz="2400" dirty="0">
                <a:solidFill>
                  <a:srgbClr val="3F5378"/>
                </a:solidFill>
              </a:rPr>
              <a:t>Microsoft Docs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HELLO!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Eng Teong Cheah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/>
              <a:t>Microsoft MVP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 @</a:t>
            </a:r>
            <a:r>
              <a:rPr lang="en-SG" sz="2000" dirty="0" err="1"/>
              <a:t>walkercet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Package Dependencies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dependency management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Modern software development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Dependencies on other projects and solutions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Elements of a dependency management strategy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Standardization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Package formats and sources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Versioning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32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and package componentization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Source componentization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Package componentization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641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SG" dirty="0"/>
              <a:t>canning your codebase for dependencies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Duplicate code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High cohesion and low coupling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Individual lifecycle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Stable parts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Independent code and components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4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SG" dirty="0" err="1"/>
              <a:t>ackage</a:t>
            </a:r>
            <a:r>
              <a:rPr lang="en-SG" dirty="0"/>
              <a:t> Management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E8837-A544-4715-A1BD-88AEF04C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86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SG" dirty="0" err="1"/>
              <a:t>ackages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The components you relay and depend upon in your software solution.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SG" dirty="0"/>
              <a:t>A way to store those components in well defined format with metadata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722805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F3F3F3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242</Words>
  <Application>Microsoft Office PowerPoint</Application>
  <PresentationFormat>On-screen Show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Arvo</vt:lpstr>
      <vt:lpstr>Roboto Condensed</vt:lpstr>
      <vt:lpstr>Arial</vt:lpstr>
      <vt:lpstr>Roboto Condensed Light</vt:lpstr>
      <vt:lpstr>Salerio template</vt:lpstr>
      <vt:lpstr>Consolidating Artifacts and Designing a Dependency Management Strategy </vt:lpstr>
      <vt:lpstr>HELLO!</vt:lpstr>
      <vt:lpstr>Package Dependencies</vt:lpstr>
      <vt:lpstr>What is dependency management</vt:lpstr>
      <vt:lpstr>Elements of a dependency management strategy</vt:lpstr>
      <vt:lpstr>Source and package componentization</vt:lpstr>
      <vt:lpstr>Scanning your codebase for dependencies</vt:lpstr>
      <vt:lpstr>Package Management</vt:lpstr>
      <vt:lpstr>Packages</vt:lpstr>
      <vt:lpstr>Types of packages</vt:lpstr>
      <vt:lpstr>Package feeds</vt:lpstr>
      <vt:lpstr>Private and public feeds</vt:lpstr>
      <vt:lpstr>Package feed managers</vt:lpstr>
      <vt:lpstr>Azure Artifact – Types of package supported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Planing for DevOps</dc:title>
  <cp:lastModifiedBy>Eng Soon Cheah</cp:lastModifiedBy>
  <cp:revision>9</cp:revision>
  <dcterms:modified xsi:type="dcterms:W3CDTF">2020-05-05T03:28:40Z</dcterms:modified>
</cp:coreProperties>
</file>