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295" r:id="rId6"/>
    <p:sldId id="296" r:id="rId7"/>
    <p:sldId id="297" r:id="rId8"/>
    <p:sldId id="301" r:id="rId9"/>
    <p:sldId id="302" r:id="rId10"/>
    <p:sldId id="281" r:id="rId11"/>
    <p:sldId id="282" r:id="rId12"/>
    <p:sldId id="283" r:id="rId13"/>
    <p:sldId id="284" r:id="rId14"/>
    <p:sldId id="299" r:id="rId15"/>
    <p:sldId id="303" r:id="rId16"/>
    <p:sldId id="304" r:id="rId17"/>
    <p:sldId id="305" r:id="rId18"/>
    <p:sldId id="306" r:id="rId19"/>
    <p:sldId id="307" r:id="rId20"/>
    <p:sldId id="308" r:id="rId21"/>
    <p:sldId id="279" r:id="rId22"/>
    <p:sldId id="280" r:id="rId23"/>
  </p:sldIdLst>
  <p:sldSz cx="9144000" cy="5143500" type="screen16x9"/>
  <p:notesSz cx="6858000" cy="9144000"/>
  <p:embeddedFontLs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Roboto Condensed" panose="020B0604020202020204" charset="0"/>
      <p:regular r:id="rId29"/>
      <p:bold r:id="rId30"/>
      <p:italic r:id="rId31"/>
      <p:boldItalic r:id="rId32"/>
    </p:embeddedFont>
    <p:embeddedFont>
      <p:font typeface="Roboto Condensed Ligh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D80484-6021-4878-B0DF-0AF08F573665}">
  <a:tblStyle styleId="{04D80484-6021-4878-B0DF-0AF08F5736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817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79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756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734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277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582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525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732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399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41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01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5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25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826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71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0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64534" y="1696806"/>
            <a:ext cx="4938824" cy="22266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Manage Artifact Versioning, Security and Compliance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 Source </a:t>
            </a:r>
            <a:r>
              <a:rPr lang="en-SG" dirty="0"/>
              <a:t>Software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E8837-A544-4715-A1BD-88AEF04C6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286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Open-source Software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 dirty="0"/>
              <a:t>Open-source software (OSS) is a type of computer software in which source code is released under a license in which the copyright holder grants users the right to study, change, and distribute the software to anyone and for any purpose.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722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to corpor</a:t>
            </a:r>
            <a:r>
              <a:rPr lang="en-SG" dirty="0"/>
              <a:t>a</a:t>
            </a:r>
            <a:r>
              <a:rPr lang="en" dirty="0"/>
              <a:t>tes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Be of low quality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Have no active maintenance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Contain malicious code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Have security vulnerabilities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Have unfavourable licensing restrictions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756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Licenses and vulne</a:t>
            </a:r>
            <a:r>
              <a:rPr lang="en-SG" dirty="0"/>
              <a:t>abilities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Discriminate against persons or groups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Be specific to a product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Restrict other software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328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License implications and rating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C59D4-41AD-4FAF-92AF-A275D2F48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Compliancy</a:t>
            </a:r>
          </a:p>
          <a:p>
            <a:r>
              <a:rPr lang="en-SG" dirty="0"/>
              <a:t>Intellectual property</a:t>
            </a:r>
          </a:p>
          <a:p>
            <a:r>
              <a:rPr lang="en-SG" dirty="0"/>
              <a:t>Exclusive rights</a:t>
            </a:r>
          </a:p>
        </p:txBody>
      </p:sp>
    </p:spTree>
    <p:extLst>
      <p:ext uri="{BB962C8B-B14F-4D97-AF65-F5344CB8AC3E}">
        <p14:creationId xmlns:p14="http://schemas.microsoft.com/office/powerpoint/2010/main" val="358105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E8837-A544-4715-A1BD-88AEF04C6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Manage Open Source Security and License with White Source</a:t>
            </a:r>
          </a:p>
        </p:txBody>
      </p:sp>
    </p:spTree>
    <p:extLst>
      <p:ext uri="{BB962C8B-B14F-4D97-AF65-F5344CB8AC3E}">
        <p14:creationId xmlns:p14="http://schemas.microsoft.com/office/powerpoint/2010/main" val="188679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944678"/>
            <a:ext cx="6593700" cy="627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000" dirty="0"/>
              <a:t>Go to Build section under Pipelines tab, select the build definition </a:t>
            </a:r>
            <a:r>
              <a:rPr lang="en-SG" sz="2000" dirty="0" err="1"/>
              <a:t>WhiteSourceBolt</a:t>
            </a:r>
            <a:r>
              <a:rPr lang="en-SG" sz="2000" dirty="0"/>
              <a:t> and click on Run pipeline to trigger a build.</a:t>
            </a:r>
            <a:endParaRPr sz="2000" dirty="0"/>
          </a:p>
        </p:txBody>
      </p:sp>
      <p:pic>
        <p:nvPicPr>
          <p:cNvPr id="1026" name="Picture 2" descr="C1 - 1">
            <a:extLst>
              <a:ext uri="{FF2B5EF4-FFF2-40B4-BE49-F238E27FC236}">
                <a16:creationId xmlns:a16="http://schemas.microsoft.com/office/drawing/2014/main" id="{C9803A71-3458-4FD1-B8CD-46BCB97F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328738"/>
            <a:ext cx="75057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334591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944678"/>
            <a:ext cx="6593700" cy="627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000" dirty="0"/>
              <a:t>Once the build is completed, you will see the summary which shows Test etc. as show above.</a:t>
            </a:r>
            <a:endParaRPr sz="2000" dirty="0"/>
          </a:p>
        </p:txBody>
      </p:sp>
      <p:pic>
        <p:nvPicPr>
          <p:cNvPr id="2050" name="Picture 2" descr="C1 - 2">
            <a:extLst>
              <a:ext uri="{FF2B5EF4-FFF2-40B4-BE49-F238E27FC236}">
                <a16:creationId xmlns:a16="http://schemas.microsoft.com/office/drawing/2014/main" id="{419185DC-C1D6-4828-B3C6-AD4D5A05A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250" y="282652"/>
            <a:ext cx="4785499" cy="36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476251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944678"/>
            <a:ext cx="6593700" cy="627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000" dirty="0"/>
              <a:t>Navigate to White Source Bolt Build Report tab under Pipelines section and wait for the report generation of the completed build the vulnerability report.</a:t>
            </a:r>
            <a:endParaRPr sz="2000" dirty="0"/>
          </a:p>
        </p:txBody>
      </p:sp>
      <p:pic>
        <p:nvPicPr>
          <p:cNvPr id="3074" name="Picture 2" descr="C1 - 3">
            <a:extLst>
              <a:ext uri="{FF2B5EF4-FFF2-40B4-BE49-F238E27FC236}">
                <a16:creationId xmlns:a16="http://schemas.microsoft.com/office/drawing/2014/main" id="{59C17FA4-543E-4B4E-BA0E-480AE56AF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00" y="571301"/>
            <a:ext cx="75057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494397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944678"/>
            <a:ext cx="6593700" cy="627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000" dirty="0"/>
              <a:t>The security dashboard shows the vulnerability of the build. This report shows the list of all vulnerable open source components with Vulnerability Score, Vulnerable </a:t>
            </a:r>
            <a:r>
              <a:rPr lang="en-SG" sz="2000" dirty="0" err="1"/>
              <a:t>Librabries</a:t>
            </a:r>
            <a:r>
              <a:rPr lang="en-SG" sz="2000" dirty="0"/>
              <a:t>, Severity Distribution.</a:t>
            </a:r>
            <a:endParaRPr sz="2000" dirty="0"/>
          </a:p>
        </p:txBody>
      </p:sp>
      <p:pic>
        <p:nvPicPr>
          <p:cNvPr id="4098" name="Picture 2" descr="C1 - 4">
            <a:extLst>
              <a:ext uri="{FF2B5EF4-FFF2-40B4-BE49-F238E27FC236}">
                <a16:creationId xmlns:a16="http://schemas.microsoft.com/office/drawing/2014/main" id="{EF6E6E29-4258-440C-9509-9823224A1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00" y="1061817"/>
            <a:ext cx="75057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3349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HELLO!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I am Eng Teong Cheah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Microsoft MVP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You can find me at @</a:t>
            </a:r>
            <a:r>
              <a:rPr lang="en-SG" sz="2000" dirty="0" err="1"/>
              <a:t>walkercet</a:t>
            </a:r>
            <a:endParaRPr sz="2000" b="1" dirty="0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944678"/>
            <a:ext cx="6593700" cy="627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000" dirty="0" err="1"/>
              <a:t>WhiteSource</a:t>
            </a:r>
            <a:r>
              <a:rPr lang="en-SG" sz="2000" dirty="0"/>
              <a:t> Bolt also tracks outdated libraries in the project, getting all the detailed information and links to newer versions and recommendations.</a:t>
            </a:r>
            <a:endParaRPr sz="2000" dirty="0"/>
          </a:p>
        </p:txBody>
      </p:sp>
      <p:pic>
        <p:nvPicPr>
          <p:cNvPr id="5122" name="Picture 2" descr="C1 - 5">
            <a:extLst>
              <a:ext uri="{FF2B5EF4-FFF2-40B4-BE49-F238E27FC236}">
                <a16:creationId xmlns:a16="http://schemas.microsoft.com/office/drawing/2014/main" id="{C5BD525E-6C0F-4ACD-A1DD-129392866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00" y="843329"/>
            <a:ext cx="7505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059863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You can find me at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@walkercet</a:t>
            </a: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sz="2400" dirty="0">
                <a:solidFill>
                  <a:srgbClr val="3F5378"/>
                </a:solidFill>
              </a:rPr>
              <a:t>Microsoft Docs</a:t>
            </a:r>
            <a:endParaRPr sz="2400" dirty="0">
              <a:solidFill>
                <a:srgbClr val="3F5378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Package Secu</a:t>
            </a:r>
            <a:r>
              <a:rPr lang="en-SG" dirty="0" err="1"/>
              <a:t>rity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E8837-A544-4715-A1BD-88AEF04C6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Pack</a:t>
            </a:r>
            <a:r>
              <a:rPr lang="en-SG" dirty="0"/>
              <a:t>age Feeds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Trusted source of packages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Secured for access by authorized accounts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Package compliance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Governmental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Certification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Standards Institute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32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Securing access to package feeds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Restricted access for consumption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Restricted access for publishing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641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Reader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Collaborator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Contributor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Stable parts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Owner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14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Permission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SG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411DA50-B231-47FA-BEBA-C783FC589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" y="1327350"/>
            <a:ext cx="8220135" cy="34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8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Credentials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Authentication is required for Azure Artifacts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Transparently taken care of when logged into portal or in build task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External package sources may required credentials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625713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362</Words>
  <Application>Microsoft Office PowerPoint</Application>
  <PresentationFormat>On-screen Show (16:9)</PresentationFormat>
  <Paragraphs>81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Arvo</vt:lpstr>
      <vt:lpstr>Roboto Condensed</vt:lpstr>
      <vt:lpstr>Roboto Condensed Light</vt:lpstr>
      <vt:lpstr>Arial</vt:lpstr>
      <vt:lpstr>Salerio template</vt:lpstr>
      <vt:lpstr>Manage Artifact Versioning, Security and Compliance </vt:lpstr>
      <vt:lpstr>HELLO!</vt:lpstr>
      <vt:lpstr>Package Security</vt:lpstr>
      <vt:lpstr>Package Feeds</vt:lpstr>
      <vt:lpstr>Package compliance</vt:lpstr>
      <vt:lpstr>Securing access to package feeds</vt:lpstr>
      <vt:lpstr>Roles</vt:lpstr>
      <vt:lpstr>Permission</vt:lpstr>
      <vt:lpstr>Credentials</vt:lpstr>
      <vt:lpstr>Open Source Software</vt:lpstr>
      <vt:lpstr>Open-source Software</vt:lpstr>
      <vt:lpstr>Challenge to corporates</vt:lpstr>
      <vt:lpstr>Licenses and vulneabilities</vt:lpstr>
      <vt:lpstr>License implications and rating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Planing for DevOps</dc:title>
  <dc:creator>Eng Soon Cheah</dc:creator>
  <cp:lastModifiedBy>Eng Soon Cheah</cp:lastModifiedBy>
  <cp:revision>18</cp:revision>
  <dcterms:modified xsi:type="dcterms:W3CDTF">2020-05-10T13:49:53Z</dcterms:modified>
</cp:coreProperties>
</file>