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81" r:id="rId6"/>
    <p:sldId id="282" r:id="rId7"/>
    <p:sldId id="283" r:id="rId8"/>
    <p:sldId id="284" r:id="rId9"/>
    <p:sldId id="285" r:id="rId10"/>
    <p:sldId id="292" r:id="rId11"/>
    <p:sldId id="293" r:id="rId12"/>
    <p:sldId id="294" r:id="rId13"/>
    <p:sldId id="291" r:id="rId14"/>
    <p:sldId id="286" r:id="rId15"/>
    <p:sldId id="287" r:id="rId16"/>
    <p:sldId id="288" r:id="rId17"/>
    <p:sldId id="289" r:id="rId18"/>
    <p:sldId id="290" r:id="rId19"/>
    <p:sldId id="279" r:id="rId20"/>
    <p:sldId id="280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80484-6021-4878-B0DF-0AF08F573665}">
  <a:tblStyle styleId="{04D80484-6021-4878-B0DF-0AF08F573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04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5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79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6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22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91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8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06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93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1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7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5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3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64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Planing for DevOps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 Development Practices Defined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Waterfall approach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Agile approach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764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Principles of Agile Development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1. Satisfy the customer </a:t>
            </a:r>
          </a:p>
          <a:p>
            <a:pPr marL="0" indent="0">
              <a:buNone/>
            </a:pPr>
            <a:r>
              <a:rPr lang="en-US" dirty="0"/>
              <a:t>2. Welcome changing requirements</a:t>
            </a:r>
          </a:p>
          <a:p>
            <a:pPr marL="0" indent="0">
              <a:buNone/>
            </a:pPr>
            <a:r>
              <a:rPr lang="en-US" dirty="0"/>
              <a:t>3. Deliver working software frequently</a:t>
            </a:r>
          </a:p>
          <a:p>
            <a:pPr marL="0" indent="0">
              <a:buNone/>
            </a:pPr>
            <a:r>
              <a:rPr lang="en-US" dirty="0"/>
              <a:t>4. Work together throughout the project</a:t>
            </a:r>
          </a:p>
          <a:p>
            <a:pPr marL="0" indent="0">
              <a:buNone/>
            </a:pPr>
            <a:r>
              <a:rPr lang="en-US" dirty="0"/>
              <a:t>5. Build projects around motivated individuals</a:t>
            </a:r>
          </a:p>
          <a:p>
            <a:pPr marL="0" indent="0">
              <a:buNone/>
            </a:pPr>
            <a:r>
              <a:rPr lang="en-US" dirty="0"/>
              <a:t>6. Use face-to-face conversation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92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Principles of Agile Development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158775"/>
            <a:ext cx="8105438" cy="3314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7. Measure progress through working software</a:t>
            </a:r>
          </a:p>
          <a:p>
            <a:pPr marL="0" indent="0">
              <a:buNone/>
            </a:pPr>
            <a:r>
              <a:rPr lang="en-US" dirty="0"/>
              <a:t>8. Agile processes promote sustainable development</a:t>
            </a:r>
          </a:p>
          <a:p>
            <a:pPr marL="0" indent="0">
              <a:buNone/>
            </a:pPr>
            <a:r>
              <a:rPr lang="en-US" dirty="0"/>
              <a:t>9. Continuous attention to technical excellence and good design </a:t>
            </a:r>
          </a:p>
          <a:p>
            <a:pPr marL="0" indent="0">
              <a:buNone/>
            </a:pPr>
            <a:r>
              <a:rPr lang="en-US" dirty="0"/>
              <a:t>10. Simplicity--the art of maximizing the amount of work not done</a:t>
            </a:r>
          </a:p>
          <a:p>
            <a:pPr marL="0" indent="0">
              <a:buNone/>
            </a:pPr>
            <a:r>
              <a:rPr lang="en-US" dirty="0"/>
              <a:t>11. Use self-organizing teams</a:t>
            </a:r>
          </a:p>
          <a:p>
            <a:pPr marL="0" indent="0">
              <a:buNone/>
            </a:pPr>
            <a:r>
              <a:rPr lang="en-US" dirty="0"/>
              <a:t>12. Reflect on how to become more effective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628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Migrating to Azure DevOps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94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Azure Devops do?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Azure Boards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Azure Pipelines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Azure Repos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Azure Artifacts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Azure Test Plans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472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if we are not a Microsoft / dotnet organization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Flexible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Cross Platform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Cloud Agnostic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59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if we are not a Microsoft / dotnet organization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Flexible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Cross Platform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Cloud Agnostic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84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Migrating or Integrating Existing Work Management Tools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Trello integration tooling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Solidify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908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Migrating or Integrating ExistingTest Management Tools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Apache </a:t>
            </a:r>
            <a:r>
              <a:rPr lang="en-US" dirty="0" err="1"/>
              <a:t>Jmeter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Pester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SoapUI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524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@walkercet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Eng Teong Cheah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Microsoft MVP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 @</a:t>
            </a:r>
            <a:r>
              <a:rPr lang="en-SG" sz="2000" dirty="0" err="1"/>
              <a:t>walkercet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400" dirty="0">
                <a:solidFill>
                  <a:srgbClr val="3F5378"/>
                </a:solidFill>
              </a:rPr>
              <a:t>Microsoft Docs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 Planning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DevOps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DevOps is the union of peop</a:t>
            </a:r>
            <a:r>
              <a:rPr lang="en-SG" dirty="0"/>
              <a:t>le, process, and products to enable continuous delivery of value to our end users.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DevOps is a continuous journey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Selection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86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Greenfield and Brownfie</a:t>
            </a:r>
            <a:r>
              <a:rPr lang="en-SG" dirty="0" err="1"/>
              <a:t>ld</a:t>
            </a:r>
            <a:r>
              <a:rPr lang="en-SG" dirty="0"/>
              <a:t> Projects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When starting a DevOps transformation, you might need to choose between Greenfield and Brownfield projects.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There is a common misconception that DevOps suits Greenfield projects better than Brownfield projects, but this is not the case.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22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Greenfield </a:t>
            </a:r>
            <a:r>
              <a:rPr lang="en-SG" dirty="0"/>
              <a:t>Projects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Always appears to be an easier starting point.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Because a blank state offers the chance to implement everything the way that you want.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56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Brownfield </a:t>
            </a:r>
            <a:r>
              <a:rPr lang="en-SG" dirty="0"/>
              <a:t>Projects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Comes with the baggage of existing code bases, existing teams, and often a great amount of technical debt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Spending time maintaining existing Brownfield applications, limits the ability to work on new code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28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Structures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7663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378</Words>
  <Application>Microsoft Office PowerPoint</Application>
  <PresentationFormat>On-screen Show (16:9)</PresentationFormat>
  <Paragraphs>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Condensed Light</vt:lpstr>
      <vt:lpstr>Arial</vt:lpstr>
      <vt:lpstr>Arvo</vt:lpstr>
      <vt:lpstr>Roboto Condensed</vt:lpstr>
      <vt:lpstr>Salerio template</vt:lpstr>
      <vt:lpstr>Planing for DevOps</vt:lpstr>
      <vt:lpstr>HELLO!</vt:lpstr>
      <vt:lpstr>Transformation Planning</vt:lpstr>
      <vt:lpstr>What is DevOps</vt:lpstr>
      <vt:lpstr>Project Selection</vt:lpstr>
      <vt:lpstr>Choosing Greenfield and Brownfield Projects</vt:lpstr>
      <vt:lpstr>Greenfield Projects</vt:lpstr>
      <vt:lpstr>Brownfield Projects</vt:lpstr>
      <vt:lpstr>Team Structures</vt:lpstr>
      <vt:lpstr>Agile Development Practices Defined</vt:lpstr>
      <vt:lpstr>Principles of Agile Development</vt:lpstr>
      <vt:lpstr>Principles of Agile Development</vt:lpstr>
      <vt:lpstr>Migrating to Azure DevOps</vt:lpstr>
      <vt:lpstr>What can Azure Devops do?</vt:lpstr>
      <vt:lpstr>What if we are not a Microsoft / dotnet organization</vt:lpstr>
      <vt:lpstr>What if we are not a Microsoft / dotnet organization</vt:lpstr>
      <vt:lpstr>Migrating or Integrating Existing Work Management Tools</vt:lpstr>
      <vt:lpstr>Migrating or Integrating ExistingTest Management Tools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for DevOps</dc:title>
  <cp:lastModifiedBy>Eng Soon Cheah</cp:lastModifiedBy>
  <cp:revision>4</cp:revision>
  <dcterms:modified xsi:type="dcterms:W3CDTF">2020-05-02T15:36:43Z</dcterms:modified>
</cp:coreProperties>
</file>