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96" r:id="rId3"/>
    <p:sldId id="320" r:id="rId4"/>
    <p:sldId id="287" r:id="rId5"/>
    <p:sldId id="330" r:id="rId6"/>
    <p:sldId id="324" r:id="rId7"/>
    <p:sldId id="325" r:id="rId8"/>
    <p:sldId id="326" r:id="rId9"/>
    <p:sldId id="327" r:id="rId10"/>
    <p:sldId id="329" r:id="rId11"/>
    <p:sldId id="333"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56" d="100"/>
          <a:sy n="56" d="100"/>
        </p:scale>
        <p:origin x="10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78DB-0091-4EF0-9620-E708B7FBB15F}" type="datetimeFigureOut">
              <a:rPr lang="en-US" smtClean="0"/>
              <a:t>10/2/2019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A7835-A609-40F4-AF8F-B5435EE80C0F}" type="slidenum">
              <a:rPr lang="en-US" smtClean="0"/>
              <a:t>‹#›</a:t>
            </a:fld>
            <a:endParaRPr lang="en-US"/>
          </a:p>
        </p:txBody>
      </p:sp>
    </p:spTree>
    <p:extLst>
      <p:ext uri="{BB962C8B-B14F-4D97-AF65-F5344CB8AC3E}">
        <p14:creationId xmlns:p14="http://schemas.microsoft.com/office/powerpoint/2010/main" val="165021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99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137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3"/>
        <p:cNvGrpSpPr/>
        <p:nvPr/>
      </p:nvGrpSpPr>
      <p:grpSpPr>
        <a:xfrm>
          <a:off x="0" y="0"/>
          <a:ext cx="0" cy="0"/>
          <a:chOff x="0" y="0"/>
          <a:chExt cx="0" cy="0"/>
        </a:xfrm>
      </p:grpSpPr>
      <p:sp>
        <p:nvSpPr>
          <p:cNvPr id="5404" name="Google Shape;54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5" name="Google Shape;540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9"/>
        <p:cNvGrpSpPr/>
        <p:nvPr/>
      </p:nvGrpSpPr>
      <p:grpSpPr>
        <a:xfrm>
          <a:off x="0" y="0"/>
          <a:ext cx="0" cy="0"/>
          <a:chOff x="0" y="0"/>
          <a:chExt cx="0" cy="0"/>
        </a:xfrm>
      </p:grpSpPr>
      <p:sp>
        <p:nvSpPr>
          <p:cNvPr id="5410" name="Google Shape;541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1" name="Google Shape;541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6422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355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246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787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841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106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240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2098-40E6-491A-9F07-3F2C7AB538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1E3C8-02B9-49B9-96F9-DE991E7ED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48E6A-F7B5-42DA-9BDA-1CE643AA1D7A}"/>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5" name="Footer Placeholder 4">
            <a:extLst>
              <a:ext uri="{FF2B5EF4-FFF2-40B4-BE49-F238E27FC236}">
                <a16:creationId xmlns:a16="http://schemas.microsoft.com/office/drawing/2014/main" id="{EC1623DE-F064-4A2F-80F9-2E56BD240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3B653-8A98-4F2A-98DB-9E7B1BA3C750}"/>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8232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50AD-F2B7-4441-B058-E35F6AA7A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EF8A1C-D3F4-45F0-936F-002314840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F3EF3-70D4-46A8-AFEB-1E9BF2DB7DB6}"/>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5" name="Footer Placeholder 4">
            <a:extLst>
              <a:ext uri="{FF2B5EF4-FFF2-40B4-BE49-F238E27FC236}">
                <a16:creationId xmlns:a16="http://schemas.microsoft.com/office/drawing/2014/main" id="{3015B702-A53A-4C15-8677-02F3C8F3F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0379-4705-481C-A1EC-4603F05E717E}"/>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04284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D4F08-3EB4-4A56-B9BC-A07982046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51ED8-0BEA-45B1-9B82-47E35060B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98380-5E8A-4A82-B990-317EB96D5FBA}"/>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5" name="Footer Placeholder 4">
            <a:extLst>
              <a:ext uri="{FF2B5EF4-FFF2-40B4-BE49-F238E27FC236}">
                <a16:creationId xmlns:a16="http://schemas.microsoft.com/office/drawing/2014/main" id="{703233B1-C249-4426-8675-4C0537015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4FC7A-7298-41D4-8FEB-963974CBCC46}"/>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268272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p:cSld name="Big 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6568"/>
          <a:stretch/>
        </p:blipFill>
        <p:spPr>
          <a:xfrm>
            <a:off x="460034" y="467085"/>
            <a:ext cx="11271932" cy="5923833"/>
          </a:xfrm>
          <a:prstGeom prst="rect">
            <a:avLst/>
          </a:prstGeom>
          <a:noFill/>
          <a:ln>
            <a:noFill/>
          </a:ln>
        </p:spPr>
      </p:pic>
      <p:sp>
        <p:nvSpPr>
          <p:cNvPr id="10" name="Google Shape;10;p2"/>
          <p:cNvSpPr/>
          <p:nvPr/>
        </p:nvSpPr>
        <p:spPr>
          <a:xfrm>
            <a:off x="-10200" y="4032667"/>
            <a:ext cx="10206000" cy="1965600"/>
          </a:xfrm>
          <a:prstGeom prst="rect">
            <a:avLst/>
          </a:prstGeom>
          <a:solidFill>
            <a:srgbClr val="A5B7C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635067" y="2592700"/>
            <a:ext cx="11096800" cy="255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700"/>
              <a:buNone/>
              <a:defRPr sz="3600" b="1">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4000">
                <a:solidFill>
                  <a:srgbClr val="FFFFFF"/>
                </a:solidFill>
              </a:defRPr>
            </a:lvl2pPr>
            <a:lvl3pPr lvl="2" algn="l">
              <a:lnSpc>
                <a:spcPct val="100000"/>
              </a:lnSpc>
              <a:spcBef>
                <a:spcPts val="0"/>
              </a:spcBef>
              <a:spcAft>
                <a:spcPts val="0"/>
              </a:spcAft>
              <a:buSzPts val="2800"/>
              <a:buNone/>
              <a:defRPr sz="4000">
                <a:solidFill>
                  <a:srgbClr val="FFFFFF"/>
                </a:solidFill>
              </a:defRPr>
            </a:lvl3pPr>
            <a:lvl4pPr lvl="3" algn="l">
              <a:lnSpc>
                <a:spcPct val="100000"/>
              </a:lnSpc>
              <a:spcBef>
                <a:spcPts val="0"/>
              </a:spcBef>
              <a:spcAft>
                <a:spcPts val="0"/>
              </a:spcAft>
              <a:buSzPts val="2800"/>
              <a:buNone/>
              <a:defRPr sz="4000">
                <a:solidFill>
                  <a:srgbClr val="FFFFFF"/>
                </a:solidFill>
              </a:defRPr>
            </a:lvl4pPr>
            <a:lvl5pPr lvl="4" algn="l">
              <a:lnSpc>
                <a:spcPct val="100000"/>
              </a:lnSpc>
              <a:spcBef>
                <a:spcPts val="0"/>
              </a:spcBef>
              <a:spcAft>
                <a:spcPts val="0"/>
              </a:spcAft>
              <a:buSzPts val="2800"/>
              <a:buNone/>
              <a:defRPr sz="4000">
                <a:solidFill>
                  <a:srgbClr val="FFFFFF"/>
                </a:solidFill>
              </a:defRPr>
            </a:lvl5pPr>
            <a:lvl6pPr lvl="5" algn="l">
              <a:lnSpc>
                <a:spcPct val="100000"/>
              </a:lnSpc>
              <a:spcBef>
                <a:spcPts val="0"/>
              </a:spcBef>
              <a:spcAft>
                <a:spcPts val="0"/>
              </a:spcAft>
              <a:buSzPts val="2800"/>
              <a:buNone/>
              <a:defRPr sz="4000">
                <a:solidFill>
                  <a:srgbClr val="FFFFFF"/>
                </a:solidFill>
              </a:defRPr>
            </a:lvl6pPr>
            <a:lvl7pPr lvl="6" algn="l">
              <a:lnSpc>
                <a:spcPct val="100000"/>
              </a:lnSpc>
              <a:spcBef>
                <a:spcPts val="0"/>
              </a:spcBef>
              <a:spcAft>
                <a:spcPts val="0"/>
              </a:spcAft>
              <a:buSzPts val="2800"/>
              <a:buNone/>
              <a:defRPr sz="4000">
                <a:solidFill>
                  <a:srgbClr val="FFFFFF"/>
                </a:solidFill>
              </a:defRPr>
            </a:lvl7pPr>
            <a:lvl8pPr lvl="7" algn="l">
              <a:lnSpc>
                <a:spcPct val="100000"/>
              </a:lnSpc>
              <a:spcBef>
                <a:spcPts val="0"/>
              </a:spcBef>
              <a:spcAft>
                <a:spcPts val="0"/>
              </a:spcAft>
              <a:buSzPts val="2800"/>
              <a:buNone/>
              <a:defRPr sz="4000">
                <a:solidFill>
                  <a:srgbClr val="FFFFFF"/>
                </a:solidFill>
              </a:defRPr>
            </a:lvl8pPr>
            <a:lvl9pPr lvl="8" algn="l">
              <a:lnSpc>
                <a:spcPct val="100000"/>
              </a:lnSpc>
              <a:spcBef>
                <a:spcPts val="0"/>
              </a:spcBef>
              <a:spcAft>
                <a:spcPts val="0"/>
              </a:spcAft>
              <a:buSzPts val="2800"/>
              <a:buNone/>
              <a:defRPr sz="4000">
                <a:solidFill>
                  <a:srgbClr val="FFFFFF"/>
                </a:solidFill>
              </a:defRPr>
            </a:lvl9pPr>
          </a:lstStyle>
          <a:p>
            <a:endParaRPr/>
          </a:p>
        </p:txBody>
      </p:sp>
      <p:sp>
        <p:nvSpPr>
          <p:cNvPr id="12" name="Google Shape;12;p2"/>
          <p:cNvSpPr txBox="1">
            <a:spLocks noGrp="1"/>
          </p:cNvSpPr>
          <p:nvPr>
            <p:ph type="subTitle" idx="1"/>
          </p:nvPr>
        </p:nvSpPr>
        <p:spPr>
          <a:xfrm>
            <a:off x="738733" y="5027433"/>
            <a:ext cx="9991600" cy="728000"/>
          </a:xfrm>
          <a:prstGeom prst="rect">
            <a:avLst/>
          </a:prstGeom>
        </p:spPr>
        <p:txBody>
          <a:bodyPr spcFirstLastPara="1" wrap="square" lIns="91425" tIns="91425" rIns="91425" bIns="91425" anchor="t" anchorCtr="0">
            <a:noAutofit/>
          </a:bodyPr>
          <a:lstStyle>
            <a:lvl1pPr lvl="0">
              <a:spcBef>
                <a:spcPts val="0"/>
              </a:spcBef>
              <a:spcAft>
                <a:spcPts val="0"/>
              </a:spcAft>
              <a:buNone/>
              <a:defRPr sz="2667"/>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208564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and text left 1">
  <p:cSld name="Title slide and text left 1">
    <p:spTree>
      <p:nvGrpSpPr>
        <p:cNvPr id="1" name="Shape 142"/>
        <p:cNvGrpSpPr/>
        <p:nvPr/>
      </p:nvGrpSpPr>
      <p:grpSpPr>
        <a:xfrm>
          <a:off x="0" y="0"/>
          <a:ext cx="0" cy="0"/>
          <a:chOff x="0" y="0"/>
          <a:chExt cx="0" cy="0"/>
        </a:xfrm>
      </p:grpSpPr>
      <p:sp>
        <p:nvSpPr>
          <p:cNvPr id="143" name="Google Shape;143;p27"/>
          <p:cNvSpPr/>
          <p:nvPr/>
        </p:nvSpPr>
        <p:spPr>
          <a:xfrm flipH="1">
            <a:off x="0" y="2159367"/>
            <a:ext cx="5932000" cy="947600"/>
          </a:xfrm>
          <a:prstGeom prst="rect">
            <a:avLst/>
          </a:prstGeom>
          <a:solidFill>
            <a:srgbClr val="19344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4" name="Google Shape;144;p27"/>
          <p:cNvSpPr txBox="1">
            <a:spLocks noGrp="1"/>
          </p:cNvSpPr>
          <p:nvPr>
            <p:ph type="title"/>
          </p:nvPr>
        </p:nvSpPr>
        <p:spPr>
          <a:xfrm flipH="1">
            <a:off x="616200" y="2251367"/>
            <a:ext cx="4798800" cy="763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2600"/>
              <a:buFont typeface="Roboto Medium"/>
              <a:buNone/>
              <a:defRPr sz="3467">
                <a:solidFill>
                  <a:srgbClr val="FFFFFF"/>
                </a:solidFill>
                <a:latin typeface="Roboto Medium"/>
                <a:ea typeface="Roboto Medium"/>
                <a:cs typeface="Roboto Medium"/>
                <a:sym typeface="Roboto Medium"/>
              </a:defRPr>
            </a:lvl1pPr>
            <a:lvl2pPr lvl="1"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2pPr>
            <a:lvl3pPr lvl="2"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3pPr>
            <a:lvl4pPr lvl="3"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4pPr>
            <a:lvl5pPr lvl="4"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5pPr>
            <a:lvl6pPr lvl="5"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6pPr>
            <a:lvl7pPr lvl="6"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7pPr>
            <a:lvl8pPr lvl="7"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8pPr>
            <a:lvl9pPr lvl="8"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9pPr>
          </a:lstStyle>
          <a:p>
            <a:endParaRPr/>
          </a:p>
        </p:txBody>
      </p:sp>
      <p:sp>
        <p:nvSpPr>
          <p:cNvPr id="145" name="Google Shape;145;p27"/>
          <p:cNvSpPr txBox="1">
            <a:spLocks noGrp="1"/>
          </p:cNvSpPr>
          <p:nvPr>
            <p:ph type="title" idx="2"/>
          </p:nvPr>
        </p:nvSpPr>
        <p:spPr>
          <a:xfrm flipH="1">
            <a:off x="1624733" y="3425467"/>
            <a:ext cx="9274400" cy="1553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858585"/>
              </a:buClr>
              <a:buSzPts val="1400"/>
              <a:buFont typeface="Roboto"/>
              <a:buNone/>
              <a:defRPr sz="1867">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867">
                <a:solidFill>
                  <a:srgbClr val="3E606F"/>
                </a:solidFill>
              </a:defRPr>
            </a:lvl2pPr>
            <a:lvl3pPr lvl="2" rtl="0">
              <a:lnSpc>
                <a:spcPct val="100000"/>
              </a:lnSpc>
              <a:spcBef>
                <a:spcPts val="0"/>
              </a:spcBef>
              <a:spcAft>
                <a:spcPts val="0"/>
              </a:spcAft>
              <a:buSzPts val="1400"/>
              <a:buNone/>
              <a:defRPr sz="1867">
                <a:solidFill>
                  <a:srgbClr val="3E606F"/>
                </a:solidFill>
              </a:defRPr>
            </a:lvl3pPr>
            <a:lvl4pPr lvl="3" rtl="0">
              <a:lnSpc>
                <a:spcPct val="100000"/>
              </a:lnSpc>
              <a:spcBef>
                <a:spcPts val="0"/>
              </a:spcBef>
              <a:spcAft>
                <a:spcPts val="0"/>
              </a:spcAft>
              <a:buSzPts val="1400"/>
              <a:buNone/>
              <a:defRPr sz="1867">
                <a:solidFill>
                  <a:srgbClr val="3E606F"/>
                </a:solidFill>
              </a:defRPr>
            </a:lvl4pPr>
            <a:lvl5pPr lvl="4" rtl="0">
              <a:lnSpc>
                <a:spcPct val="100000"/>
              </a:lnSpc>
              <a:spcBef>
                <a:spcPts val="0"/>
              </a:spcBef>
              <a:spcAft>
                <a:spcPts val="0"/>
              </a:spcAft>
              <a:buSzPts val="1400"/>
              <a:buNone/>
              <a:defRPr sz="1867">
                <a:solidFill>
                  <a:srgbClr val="3E606F"/>
                </a:solidFill>
              </a:defRPr>
            </a:lvl5pPr>
            <a:lvl6pPr lvl="5" rtl="0">
              <a:lnSpc>
                <a:spcPct val="100000"/>
              </a:lnSpc>
              <a:spcBef>
                <a:spcPts val="0"/>
              </a:spcBef>
              <a:spcAft>
                <a:spcPts val="0"/>
              </a:spcAft>
              <a:buSzPts val="1400"/>
              <a:buNone/>
              <a:defRPr sz="1867">
                <a:solidFill>
                  <a:srgbClr val="3E606F"/>
                </a:solidFill>
              </a:defRPr>
            </a:lvl6pPr>
            <a:lvl7pPr lvl="6" rtl="0">
              <a:lnSpc>
                <a:spcPct val="100000"/>
              </a:lnSpc>
              <a:spcBef>
                <a:spcPts val="0"/>
              </a:spcBef>
              <a:spcAft>
                <a:spcPts val="0"/>
              </a:spcAft>
              <a:buSzPts val="1400"/>
              <a:buNone/>
              <a:defRPr sz="1867">
                <a:solidFill>
                  <a:srgbClr val="3E606F"/>
                </a:solidFill>
              </a:defRPr>
            </a:lvl7pPr>
            <a:lvl8pPr lvl="7" rtl="0">
              <a:lnSpc>
                <a:spcPct val="100000"/>
              </a:lnSpc>
              <a:spcBef>
                <a:spcPts val="0"/>
              </a:spcBef>
              <a:spcAft>
                <a:spcPts val="0"/>
              </a:spcAft>
              <a:buSzPts val="1400"/>
              <a:buNone/>
              <a:defRPr sz="1867">
                <a:solidFill>
                  <a:srgbClr val="3E606F"/>
                </a:solidFill>
              </a:defRPr>
            </a:lvl8pPr>
            <a:lvl9pPr lvl="8" rtl="0">
              <a:lnSpc>
                <a:spcPct val="100000"/>
              </a:lnSpc>
              <a:spcBef>
                <a:spcPts val="0"/>
              </a:spcBef>
              <a:spcAft>
                <a:spcPts val="0"/>
              </a:spcAft>
              <a:buSzPts val="1400"/>
              <a:buNone/>
              <a:defRPr sz="1867">
                <a:solidFill>
                  <a:srgbClr val="3E606F"/>
                </a:solidFill>
              </a:defRPr>
            </a:lvl9pPr>
          </a:lstStyle>
          <a:p>
            <a:endParaRPr/>
          </a:p>
        </p:txBody>
      </p:sp>
    </p:spTree>
    <p:extLst>
      <p:ext uri="{BB962C8B-B14F-4D97-AF65-F5344CB8AC3E}">
        <p14:creationId xmlns:p14="http://schemas.microsoft.com/office/powerpoint/2010/main" val="310799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Right">
  <p:cSld name="Title and text - Righ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74633" y="3216300"/>
            <a:ext cx="5664000" cy="76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sz="6667"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a:endParaRPr/>
          </a:p>
        </p:txBody>
      </p:sp>
      <p:sp>
        <p:nvSpPr>
          <p:cNvPr id="19" name="Google Shape;19;p4"/>
          <p:cNvSpPr txBox="1">
            <a:spLocks noGrp="1"/>
          </p:cNvSpPr>
          <p:nvPr>
            <p:ph type="title" idx="2"/>
          </p:nvPr>
        </p:nvSpPr>
        <p:spPr>
          <a:xfrm>
            <a:off x="618633" y="3768867"/>
            <a:ext cx="5376000" cy="2715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A0A0A0"/>
              </a:buClr>
              <a:buSzPts val="1600"/>
              <a:buFont typeface="Roboto"/>
              <a:buNone/>
              <a:defRPr sz="2133">
                <a:solidFill>
                  <a:srgbClr val="A0A0A0"/>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1896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image and title 1">
  <p:cSld name="Slide with image and title 1">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778400" y="1776333"/>
            <a:ext cx="48512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rtl="0">
              <a:lnSpc>
                <a:spcPct val="100000"/>
              </a:lnSpc>
              <a:spcBef>
                <a:spcPts val="0"/>
              </a:spcBef>
              <a:spcAft>
                <a:spcPts val="0"/>
              </a:spcAft>
              <a:buSzPts val="2800"/>
              <a:buNone/>
              <a:defRPr>
                <a:solidFill>
                  <a:srgbClr val="193441"/>
                </a:solidFill>
              </a:defRPr>
            </a:lvl2pPr>
            <a:lvl3pPr lvl="2" algn="l" rtl="0">
              <a:lnSpc>
                <a:spcPct val="100000"/>
              </a:lnSpc>
              <a:spcBef>
                <a:spcPts val="0"/>
              </a:spcBef>
              <a:spcAft>
                <a:spcPts val="0"/>
              </a:spcAft>
              <a:buSzPts val="2800"/>
              <a:buNone/>
              <a:defRPr>
                <a:solidFill>
                  <a:srgbClr val="193441"/>
                </a:solidFill>
              </a:defRPr>
            </a:lvl3pPr>
            <a:lvl4pPr lvl="3" algn="l" rtl="0">
              <a:lnSpc>
                <a:spcPct val="100000"/>
              </a:lnSpc>
              <a:spcBef>
                <a:spcPts val="0"/>
              </a:spcBef>
              <a:spcAft>
                <a:spcPts val="0"/>
              </a:spcAft>
              <a:buSzPts val="2800"/>
              <a:buNone/>
              <a:defRPr>
                <a:solidFill>
                  <a:srgbClr val="193441"/>
                </a:solidFill>
              </a:defRPr>
            </a:lvl4pPr>
            <a:lvl5pPr lvl="4" algn="l" rtl="0">
              <a:lnSpc>
                <a:spcPct val="100000"/>
              </a:lnSpc>
              <a:spcBef>
                <a:spcPts val="0"/>
              </a:spcBef>
              <a:spcAft>
                <a:spcPts val="0"/>
              </a:spcAft>
              <a:buSzPts val="2800"/>
              <a:buNone/>
              <a:defRPr>
                <a:solidFill>
                  <a:srgbClr val="193441"/>
                </a:solidFill>
              </a:defRPr>
            </a:lvl5pPr>
            <a:lvl6pPr lvl="5" algn="l" rtl="0">
              <a:lnSpc>
                <a:spcPct val="100000"/>
              </a:lnSpc>
              <a:spcBef>
                <a:spcPts val="0"/>
              </a:spcBef>
              <a:spcAft>
                <a:spcPts val="0"/>
              </a:spcAft>
              <a:buSzPts val="2800"/>
              <a:buNone/>
              <a:defRPr>
                <a:solidFill>
                  <a:srgbClr val="193441"/>
                </a:solidFill>
              </a:defRPr>
            </a:lvl6pPr>
            <a:lvl7pPr lvl="6" algn="l" rtl="0">
              <a:lnSpc>
                <a:spcPct val="100000"/>
              </a:lnSpc>
              <a:spcBef>
                <a:spcPts val="0"/>
              </a:spcBef>
              <a:spcAft>
                <a:spcPts val="0"/>
              </a:spcAft>
              <a:buSzPts val="2800"/>
              <a:buNone/>
              <a:defRPr>
                <a:solidFill>
                  <a:srgbClr val="193441"/>
                </a:solidFill>
              </a:defRPr>
            </a:lvl7pPr>
            <a:lvl8pPr lvl="7" algn="l" rtl="0">
              <a:lnSpc>
                <a:spcPct val="100000"/>
              </a:lnSpc>
              <a:spcBef>
                <a:spcPts val="0"/>
              </a:spcBef>
              <a:spcAft>
                <a:spcPts val="0"/>
              </a:spcAft>
              <a:buSzPts val="2800"/>
              <a:buNone/>
              <a:defRPr>
                <a:solidFill>
                  <a:srgbClr val="193441"/>
                </a:solidFill>
              </a:defRPr>
            </a:lvl8pPr>
            <a:lvl9pPr lvl="8" algn="l" rtl="0">
              <a:lnSpc>
                <a:spcPct val="100000"/>
              </a:lnSpc>
              <a:spcBef>
                <a:spcPts val="0"/>
              </a:spcBef>
              <a:spcAft>
                <a:spcPts val="0"/>
              </a:spcAft>
              <a:buSzPts val="2800"/>
              <a:buNone/>
              <a:defRPr>
                <a:solidFill>
                  <a:srgbClr val="193441"/>
                </a:solidFill>
              </a:defRPr>
            </a:lvl9pPr>
          </a:lstStyle>
          <a:p>
            <a:endParaRPr/>
          </a:p>
        </p:txBody>
      </p:sp>
      <p:sp>
        <p:nvSpPr>
          <p:cNvPr id="130" name="Google Shape;130;p24"/>
          <p:cNvSpPr txBox="1">
            <a:spLocks noGrp="1"/>
          </p:cNvSpPr>
          <p:nvPr>
            <p:ph type="body" idx="1"/>
          </p:nvPr>
        </p:nvSpPr>
        <p:spPr>
          <a:xfrm>
            <a:off x="6778400" y="3304933"/>
            <a:ext cx="4851200" cy="1208000"/>
          </a:xfrm>
          <a:prstGeom prst="rect">
            <a:avLst/>
          </a:prstGeom>
          <a:noFill/>
          <a:ln>
            <a:noFill/>
          </a:ln>
        </p:spPr>
        <p:txBody>
          <a:bodyPr spcFirstLastPara="1" wrap="square" lIns="91425" tIns="91425" rIns="91425" bIns="91425" anchor="t" anchorCtr="0">
            <a:noAutofit/>
          </a:bodyPr>
          <a:lstStyle>
            <a:lvl1pPr marL="609585" lvl="0"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1pPr>
            <a:lvl2pPr marL="1219170" lvl="1"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2pPr>
            <a:lvl3pPr marL="1828754" lvl="2"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3pPr>
            <a:lvl4pPr marL="2438339" lvl="3"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4pPr>
            <a:lvl5pPr marL="3047924" lvl="4"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marL="3657509" lvl="5"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marL="4267093" lvl="6"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7pPr>
            <a:lvl8pPr marL="4876678" lvl="7"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8pPr>
            <a:lvl9pPr marL="5486263" lvl="8" indent="-406390" algn="l" rtl="0">
              <a:lnSpc>
                <a:spcPct val="114000"/>
              </a:lnSpc>
              <a:spcBef>
                <a:spcPts val="0"/>
              </a:spcBef>
              <a:spcAft>
                <a:spcPts val="0"/>
              </a:spcAft>
              <a:buClr>
                <a:srgbClr val="3E606F"/>
              </a:buClr>
              <a:buSzPts val="1200"/>
              <a:buFont typeface="Roboto"/>
              <a:buChar char="■"/>
              <a:defRPr sz="1600">
                <a:solidFill>
                  <a:schemeClr val="dk2"/>
                </a:solidFill>
                <a:latin typeface="Roboto"/>
                <a:ea typeface="Roboto"/>
                <a:cs typeface="Roboto"/>
                <a:sym typeface="Roboto"/>
              </a:defRPr>
            </a:lvl9pPr>
          </a:lstStyle>
          <a:p>
            <a:endParaRPr/>
          </a:p>
        </p:txBody>
      </p:sp>
      <p:cxnSp>
        <p:nvCxnSpPr>
          <p:cNvPr id="131" name="Google Shape;131;p24"/>
          <p:cNvCxnSpPr/>
          <p:nvPr/>
        </p:nvCxnSpPr>
        <p:spPr>
          <a:xfrm>
            <a:off x="6882433" y="1547767"/>
            <a:ext cx="1520000" cy="0"/>
          </a:xfrm>
          <a:prstGeom prst="straightConnector1">
            <a:avLst/>
          </a:prstGeom>
          <a:noFill/>
          <a:ln w="19050" cap="flat" cmpd="sng">
            <a:solidFill>
              <a:srgbClr val="193441"/>
            </a:solidFill>
            <a:prstDash val="solid"/>
            <a:round/>
            <a:headEnd type="none" w="sm" len="sm"/>
            <a:tailEnd type="none" w="sm" len="sm"/>
          </a:ln>
        </p:spPr>
      </p:cxnSp>
    </p:spTree>
    <p:extLst>
      <p:ext uri="{BB962C8B-B14F-4D97-AF65-F5344CB8AC3E}">
        <p14:creationId xmlns:p14="http://schemas.microsoft.com/office/powerpoint/2010/main" val="2365887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ubtitle slide">
  <p:cSld name="Title and subtitle slide">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0233" y="550900"/>
            <a:ext cx="11604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sz="3200"/>
            </a:lvl2pPr>
            <a:lvl3pPr lvl="2" algn="l">
              <a:lnSpc>
                <a:spcPct val="100000"/>
              </a:lnSpc>
              <a:spcBef>
                <a:spcPts val="0"/>
              </a:spcBef>
              <a:spcAft>
                <a:spcPts val="0"/>
              </a:spcAft>
              <a:buSzPts val="2800"/>
              <a:buNone/>
              <a:defRPr sz="3200"/>
            </a:lvl3pPr>
            <a:lvl4pPr lvl="3" algn="l">
              <a:lnSpc>
                <a:spcPct val="100000"/>
              </a:lnSpc>
              <a:spcBef>
                <a:spcPts val="0"/>
              </a:spcBef>
              <a:spcAft>
                <a:spcPts val="0"/>
              </a:spcAft>
              <a:buSzPts val="2800"/>
              <a:buNone/>
              <a:defRPr sz="3200"/>
            </a:lvl4pPr>
            <a:lvl5pPr lvl="4" algn="l">
              <a:lnSpc>
                <a:spcPct val="100000"/>
              </a:lnSpc>
              <a:spcBef>
                <a:spcPts val="0"/>
              </a:spcBef>
              <a:spcAft>
                <a:spcPts val="0"/>
              </a:spcAft>
              <a:buSzPts val="2800"/>
              <a:buNone/>
              <a:defRPr sz="3200"/>
            </a:lvl5pPr>
            <a:lvl6pPr lvl="5" algn="l">
              <a:lnSpc>
                <a:spcPct val="100000"/>
              </a:lnSpc>
              <a:spcBef>
                <a:spcPts val="0"/>
              </a:spcBef>
              <a:spcAft>
                <a:spcPts val="0"/>
              </a:spcAft>
              <a:buSzPts val="2800"/>
              <a:buNone/>
              <a:defRPr sz="3200"/>
            </a:lvl6pPr>
            <a:lvl7pPr lvl="6" algn="l">
              <a:lnSpc>
                <a:spcPct val="100000"/>
              </a:lnSpc>
              <a:spcBef>
                <a:spcPts val="0"/>
              </a:spcBef>
              <a:spcAft>
                <a:spcPts val="0"/>
              </a:spcAft>
              <a:buSzPts val="2800"/>
              <a:buNone/>
              <a:defRPr sz="3200"/>
            </a:lvl7pPr>
            <a:lvl8pPr lvl="7" algn="l">
              <a:lnSpc>
                <a:spcPct val="100000"/>
              </a:lnSpc>
              <a:spcBef>
                <a:spcPts val="0"/>
              </a:spcBef>
              <a:spcAft>
                <a:spcPts val="0"/>
              </a:spcAft>
              <a:buSzPts val="2800"/>
              <a:buNone/>
              <a:defRPr sz="3200"/>
            </a:lvl8pPr>
            <a:lvl9pPr lvl="8" algn="l">
              <a:lnSpc>
                <a:spcPct val="100000"/>
              </a:lnSpc>
              <a:spcBef>
                <a:spcPts val="0"/>
              </a:spcBef>
              <a:spcAft>
                <a:spcPts val="0"/>
              </a:spcAft>
              <a:buSzPts val="2800"/>
              <a:buNone/>
              <a:defRPr sz="3200"/>
            </a:lvl9pPr>
          </a:lstStyle>
          <a:p>
            <a:endParaRPr/>
          </a:p>
        </p:txBody>
      </p:sp>
      <p:sp>
        <p:nvSpPr>
          <p:cNvPr id="22" name="Google Shape;22;p5"/>
          <p:cNvSpPr txBox="1">
            <a:spLocks noGrp="1"/>
          </p:cNvSpPr>
          <p:nvPr>
            <p:ph type="title" idx="2"/>
          </p:nvPr>
        </p:nvSpPr>
        <p:spPr>
          <a:xfrm>
            <a:off x="490233" y="1212900"/>
            <a:ext cx="100712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A0A0A0"/>
              </a:buClr>
              <a:buSzPts val="2600"/>
              <a:buNone/>
              <a:defRPr sz="2667">
                <a:solidFill>
                  <a:srgbClr val="A0A0A0"/>
                </a:solidFill>
              </a:defRPr>
            </a:lvl1pPr>
            <a:lvl2pPr lvl="1" algn="l">
              <a:lnSpc>
                <a:spcPct val="100000"/>
              </a:lnSpc>
              <a:spcBef>
                <a:spcPts val="0"/>
              </a:spcBef>
              <a:spcAft>
                <a:spcPts val="0"/>
              </a:spcAft>
              <a:buSzPts val="2800"/>
              <a:buNone/>
              <a:defRPr>
                <a:solidFill>
                  <a:srgbClr val="3E606F"/>
                </a:solidFill>
              </a:defRPr>
            </a:lvl2pPr>
            <a:lvl3pPr lvl="2" algn="l">
              <a:lnSpc>
                <a:spcPct val="100000"/>
              </a:lnSpc>
              <a:spcBef>
                <a:spcPts val="0"/>
              </a:spcBef>
              <a:spcAft>
                <a:spcPts val="0"/>
              </a:spcAft>
              <a:buSzPts val="2800"/>
              <a:buNone/>
              <a:defRPr>
                <a:solidFill>
                  <a:srgbClr val="3E606F"/>
                </a:solidFill>
              </a:defRPr>
            </a:lvl3pPr>
            <a:lvl4pPr lvl="3" algn="l">
              <a:lnSpc>
                <a:spcPct val="100000"/>
              </a:lnSpc>
              <a:spcBef>
                <a:spcPts val="0"/>
              </a:spcBef>
              <a:spcAft>
                <a:spcPts val="0"/>
              </a:spcAft>
              <a:buSzPts val="2800"/>
              <a:buNone/>
              <a:defRPr>
                <a:solidFill>
                  <a:srgbClr val="3E606F"/>
                </a:solidFill>
              </a:defRPr>
            </a:lvl4pPr>
            <a:lvl5pPr lvl="4" algn="l">
              <a:lnSpc>
                <a:spcPct val="100000"/>
              </a:lnSpc>
              <a:spcBef>
                <a:spcPts val="0"/>
              </a:spcBef>
              <a:spcAft>
                <a:spcPts val="0"/>
              </a:spcAft>
              <a:buSzPts val="2800"/>
              <a:buNone/>
              <a:defRPr>
                <a:solidFill>
                  <a:srgbClr val="3E606F"/>
                </a:solidFill>
              </a:defRPr>
            </a:lvl5pPr>
            <a:lvl6pPr lvl="5" algn="l">
              <a:lnSpc>
                <a:spcPct val="100000"/>
              </a:lnSpc>
              <a:spcBef>
                <a:spcPts val="0"/>
              </a:spcBef>
              <a:spcAft>
                <a:spcPts val="0"/>
              </a:spcAft>
              <a:buSzPts val="2800"/>
              <a:buNone/>
              <a:defRPr>
                <a:solidFill>
                  <a:srgbClr val="3E606F"/>
                </a:solidFill>
              </a:defRPr>
            </a:lvl6pPr>
            <a:lvl7pPr lvl="6" algn="l">
              <a:lnSpc>
                <a:spcPct val="100000"/>
              </a:lnSpc>
              <a:spcBef>
                <a:spcPts val="0"/>
              </a:spcBef>
              <a:spcAft>
                <a:spcPts val="0"/>
              </a:spcAft>
              <a:buSzPts val="2800"/>
              <a:buNone/>
              <a:defRPr>
                <a:solidFill>
                  <a:srgbClr val="3E606F"/>
                </a:solidFill>
              </a:defRPr>
            </a:lvl7pPr>
            <a:lvl8pPr lvl="7" algn="l">
              <a:lnSpc>
                <a:spcPct val="100000"/>
              </a:lnSpc>
              <a:spcBef>
                <a:spcPts val="0"/>
              </a:spcBef>
              <a:spcAft>
                <a:spcPts val="0"/>
              </a:spcAft>
              <a:buSzPts val="2800"/>
              <a:buNone/>
              <a:defRPr>
                <a:solidFill>
                  <a:srgbClr val="3E606F"/>
                </a:solidFill>
              </a:defRPr>
            </a:lvl8pPr>
            <a:lvl9pPr lvl="8" algn="l">
              <a:lnSpc>
                <a:spcPct val="100000"/>
              </a:lnSpc>
              <a:spcBef>
                <a:spcPts val="0"/>
              </a:spcBef>
              <a:spcAft>
                <a:spcPts val="0"/>
              </a:spcAft>
              <a:buSzPts val="2800"/>
              <a:buNone/>
              <a:defRPr>
                <a:solidFill>
                  <a:srgbClr val="3E606F"/>
                </a:solidFill>
              </a:defRPr>
            </a:lvl9pPr>
          </a:lstStyle>
          <a:p>
            <a:endParaRPr/>
          </a:p>
        </p:txBody>
      </p:sp>
    </p:spTree>
    <p:extLst>
      <p:ext uri="{BB962C8B-B14F-4D97-AF65-F5344CB8AC3E}">
        <p14:creationId xmlns:p14="http://schemas.microsoft.com/office/powerpoint/2010/main" val="166325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D1D7-70E3-405D-A5AB-D53E9BB43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B7FD3-DE9D-41C6-AB39-A9667F66D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255E1-F0F8-487E-87D6-E05D3E986677}"/>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5" name="Footer Placeholder 4">
            <a:extLst>
              <a:ext uri="{FF2B5EF4-FFF2-40B4-BE49-F238E27FC236}">
                <a16:creationId xmlns:a16="http://schemas.microsoft.com/office/drawing/2014/main" id="{C1B66030-115E-4C32-A50E-E63BB8ACB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A5461-269C-4883-95CE-AE4FCAA6A4D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1004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56B6-96BE-4A70-894D-ED910D512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000D4-3CF8-4A72-B829-D0589D98E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F634E-D9F3-4586-A3E7-F136CD115300}"/>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5" name="Footer Placeholder 4">
            <a:extLst>
              <a:ext uri="{FF2B5EF4-FFF2-40B4-BE49-F238E27FC236}">
                <a16:creationId xmlns:a16="http://schemas.microsoft.com/office/drawing/2014/main" id="{A597A5C3-4A78-4A48-B2AB-9CC0FE059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A7988-42BC-456E-B022-2FBF51EABEDD}"/>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83306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6CC-8F89-4A22-8EE1-56ED85004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A1EF1-9FC9-48F6-BAE0-1A4616139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E74F5-FEE6-4FF9-ADDB-3F1DBF334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A12979-776F-45CB-BA1B-757FA1D4FF74}"/>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6" name="Footer Placeholder 5">
            <a:extLst>
              <a:ext uri="{FF2B5EF4-FFF2-40B4-BE49-F238E27FC236}">
                <a16:creationId xmlns:a16="http://schemas.microsoft.com/office/drawing/2014/main" id="{76A186F3-C3F9-4A78-9F3A-9A9CAF9C3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2FECF-DFDC-4B46-B3B5-B9D5DCE7712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0081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27FE-26B1-43E4-899C-C37C7425E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65FB2-EC41-485F-9424-39B7F6271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67397-38C3-428B-8435-22163C729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0E675-12A2-4A3D-B607-FF49D3628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7CD7A-B067-4911-BC27-71570863B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ACE867-65CC-4EF6-AEBA-4CD8E7A7F1F0}"/>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8" name="Footer Placeholder 7">
            <a:extLst>
              <a:ext uri="{FF2B5EF4-FFF2-40B4-BE49-F238E27FC236}">
                <a16:creationId xmlns:a16="http://schemas.microsoft.com/office/drawing/2014/main" id="{C59C0615-E63C-4371-A9E9-F561512A0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BF19A9-669E-4953-929D-DC38EE80FEB3}"/>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17813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C7C-BBC5-4D13-B73C-C8773EC26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2ABF5-4686-4803-834D-AC0AB55B42A1}"/>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4" name="Footer Placeholder 3">
            <a:extLst>
              <a:ext uri="{FF2B5EF4-FFF2-40B4-BE49-F238E27FC236}">
                <a16:creationId xmlns:a16="http://schemas.microsoft.com/office/drawing/2014/main" id="{C29D4EDF-93CC-42FF-AACA-11126E9C1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54CC4-7826-486F-9519-B32495E2B93A}"/>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49410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56190-7512-448A-8223-A94746CEF59B}"/>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3" name="Footer Placeholder 2">
            <a:extLst>
              <a:ext uri="{FF2B5EF4-FFF2-40B4-BE49-F238E27FC236}">
                <a16:creationId xmlns:a16="http://schemas.microsoft.com/office/drawing/2014/main" id="{A8D32AA3-0321-4CB1-AD23-E751E086B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12851-C1FB-4E34-B9EB-68595097948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50942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7A1A-6E4C-411C-A9D2-E9A8C76B1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BE9CCB-0AD0-428A-A37C-92D85AF24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C79E21-CC68-46B2-A6B5-D2BF5E89A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6C963-62FB-481D-91D8-FF7183ADEF54}"/>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6" name="Footer Placeholder 5">
            <a:extLst>
              <a:ext uri="{FF2B5EF4-FFF2-40B4-BE49-F238E27FC236}">
                <a16:creationId xmlns:a16="http://schemas.microsoft.com/office/drawing/2014/main" id="{D04F0B7E-EC46-47A2-A175-9ACD9D723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EC43B-1299-4F9F-A183-9B3187A7AB2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81333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96FC-1AD6-4D6A-8598-196D9631E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4AAF8-03ED-4495-8EFC-F785666B4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8DB16-ED2F-472E-93B2-14F5AA2A5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B9B2-1957-42CA-A05C-15A0443D16A2}"/>
              </a:ext>
            </a:extLst>
          </p:cNvPr>
          <p:cNvSpPr>
            <a:spLocks noGrp="1"/>
          </p:cNvSpPr>
          <p:nvPr>
            <p:ph type="dt" sz="half" idx="10"/>
          </p:nvPr>
        </p:nvSpPr>
        <p:spPr/>
        <p:txBody>
          <a:bodyPr/>
          <a:lstStyle/>
          <a:p>
            <a:fld id="{23EC023D-B61A-4551-8136-DCD5A45A20F2}" type="datetimeFigureOut">
              <a:rPr lang="en-US" smtClean="0"/>
              <a:t>10/2/2019</a:t>
            </a:fld>
            <a:endParaRPr lang="en-US"/>
          </a:p>
        </p:txBody>
      </p:sp>
      <p:sp>
        <p:nvSpPr>
          <p:cNvPr id="6" name="Footer Placeholder 5">
            <a:extLst>
              <a:ext uri="{FF2B5EF4-FFF2-40B4-BE49-F238E27FC236}">
                <a16:creationId xmlns:a16="http://schemas.microsoft.com/office/drawing/2014/main" id="{E70D8B80-2BF9-41BD-B877-1624C8C84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D7194-E620-45F0-9148-E966619029F4}"/>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7079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D0D84-786C-469A-8A27-C653216C3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F0B46-68D2-4043-AECF-98695ED13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58AD1-39AB-4FB8-B6CD-C231B652A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C023D-B61A-4551-8136-DCD5A45A20F2}" type="datetimeFigureOut">
              <a:rPr lang="en-US" smtClean="0"/>
              <a:t>10/2/2019</a:t>
            </a:fld>
            <a:endParaRPr lang="en-US"/>
          </a:p>
        </p:txBody>
      </p:sp>
      <p:sp>
        <p:nvSpPr>
          <p:cNvPr id="5" name="Footer Placeholder 4">
            <a:extLst>
              <a:ext uri="{FF2B5EF4-FFF2-40B4-BE49-F238E27FC236}">
                <a16:creationId xmlns:a16="http://schemas.microsoft.com/office/drawing/2014/main" id="{F13673F6-F6FE-4336-834C-38535ACB3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5D7D0F-8F6D-47F7-B16A-FF9B77EC0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5E5A5-5BF9-4287-A870-EA006C7E5FC3}" type="slidenum">
              <a:rPr lang="en-US" smtClean="0"/>
              <a:t>‹#›</a:t>
            </a:fld>
            <a:endParaRPr lang="en-US"/>
          </a:p>
        </p:txBody>
      </p:sp>
    </p:spTree>
    <p:extLst>
      <p:ext uri="{BB962C8B-B14F-4D97-AF65-F5344CB8AC3E}">
        <p14:creationId xmlns:p14="http://schemas.microsoft.com/office/powerpoint/2010/main" val="394682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p:nvPr/>
        </p:nvSpPr>
        <p:spPr>
          <a:xfrm>
            <a:off x="0" y="4044633"/>
            <a:ext cx="10206000" cy="1965600"/>
          </a:xfrm>
          <a:prstGeom prst="rect">
            <a:avLst/>
          </a:pr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6" name="Google Shape;156;p30"/>
          <p:cNvSpPr txBox="1">
            <a:spLocks noGrp="1"/>
          </p:cNvSpPr>
          <p:nvPr>
            <p:ph type="title"/>
          </p:nvPr>
        </p:nvSpPr>
        <p:spPr>
          <a:xfrm>
            <a:off x="635067" y="2592700"/>
            <a:ext cx="11096800" cy="2550800"/>
          </a:xfrm>
          <a:prstGeom prst="rect">
            <a:avLst/>
          </a:prstGeom>
          <a:noFill/>
          <a:ln>
            <a:noFill/>
          </a:ln>
        </p:spPr>
        <p:txBody>
          <a:bodyPr spcFirstLastPara="1" vert="horz" wrap="square" lIns="121900" tIns="121900" rIns="121900" bIns="121900" rtlCol="0" anchor="b" anchorCtr="0">
            <a:noAutofit/>
          </a:bodyPr>
          <a:lstStyle/>
          <a:p>
            <a:pPr>
              <a:buSzPts val="2600"/>
            </a:pPr>
            <a:r>
              <a:rPr lang="zh-CN" altLang="en-US" dirty="0"/>
              <a:t>线性回归</a:t>
            </a:r>
            <a:endParaRPr dirty="0"/>
          </a:p>
        </p:txBody>
      </p:sp>
      <p:sp>
        <p:nvSpPr>
          <p:cNvPr id="5" name="Google Shape;158;p30">
            <a:extLst>
              <a:ext uri="{FF2B5EF4-FFF2-40B4-BE49-F238E27FC236}">
                <a16:creationId xmlns:a16="http://schemas.microsoft.com/office/drawing/2014/main" id="{A527B140-A86A-4B5C-B5AD-6BF5268BF5B3}"/>
              </a:ext>
            </a:extLst>
          </p:cNvPr>
          <p:cNvSpPr txBox="1">
            <a:spLocks noGrp="1"/>
          </p:cNvSpPr>
          <p:nvPr>
            <p:ph type="subTitle" idx="1"/>
          </p:nvPr>
        </p:nvSpPr>
        <p:spPr>
          <a:xfrm>
            <a:off x="738188" y="5027613"/>
            <a:ext cx="9991725" cy="727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solidFill>
                  <a:schemeClr val="bg1">
                    <a:lumMod val="50000"/>
                  </a:schemeClr>
                </a:solidFill>
                <a:latin typeface="Roboto" panose="020B0604020202020204" charset="0"/>
                <a:ea typeface="Roboto" panose="020B0604020202020204" charset="0"/>
              </a:rPr>
              <a:t>Eng Teong Chea</a:t>
            </a:r>
            <a:r>
              <a:rPr lang="en-US" sz="2000" dirty="0">
                <a:solidFill>
                  <a:schemeClr val="bg1">
                    <a:lumMod val="50000"/>
                  </a:schemeClr>
                </a:solidFill>
                <a:latin typeface="Roboto" panose="020B0604020202020204" charset="0"/>
                <a:ea typeface="Roboto" panose="020B0604020202020204" charset="0"/>
              </a:rPr>
              <a:t>h </a:t>
            </a:r>
            <a:endParaRPr sz="2000" dirty="0">
              <a:solidFill>
                <a:schemeClr val="bg1">
                  <a:lumMod val="50000"/>
                </a:schemeClr>
              </a:solidFill>
              <a:latin typeface="Roboto" panose="020B0604020202020204" charset="0"/>
              <a:ea typeface="Roboto"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zh-TW" altLang="en-US" dirty="0"/>
              <a:t>模型预测</a:t>
            </a:r>
            <a:br>
              <a:rPr lang="zh-TW" altLang="en-US" b="0" dirty="0"/>
            </a:br>
            <a:endParaRPr dirty="0"/>
          </a:p>
        </p:txBody>
      </p:sp>
      <p:pic>
        <p:nvPicPr>
          <p:cNvPr id="4" name="Picture 3">
            <a:extLst>
              <a:ext uri="{FF2B5EF4-FFF2-40B4-BE49-F238E27FC236}">
                <a16:creationId xmlns:a16="http://schemas.microsoft.com/office/drawing/2014/main" id="{FD8166EF-6FCB-438E-9DE6-B355484E3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244" y="2861891"/>
            <a:ext cx="2799426" cy="1134218"/>
          </a:xfrm>
          <a:prstGeom prst="rect">
            <a:avLst/>
          </a:prstGeom>
        </p:spPr>
      </p:pic>
    </p:spTree>
    <p:extLst>
      <p:ext uri="{BB962C8B-B14F-4D97-AF65-F5344CB8AC3E}">
        <p14:creationId xmlns:p14="http://schemas.microsoft.com/office/powerpoint/2010/main" val="10177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zh-TW" altLang="en-US" dirty="0"/>
              <a:t>神经网络图</a:t>
            </a:r>
            <a:br>
              <a:rPr lang="zh-TW" altLang="en-US" b="0" dirty="0"/>
            </a:br>
            <a:endParaRPr dirty="0"/>
          </a:p>
          <a:p>
            <a:endParaRPr dirty="0"/>
          </a:p>
        </p:txBody>
      </p:sp>
      <p:pic>
        <p:nvPicPr>
          <p:cNvPr id="4" name="Picture 3">
            <a:extLst>
              <a:ext uri="{FF2B5EF4-FFF2-40B4-BE49-F238E27FC236}">
                <a16:creationId xmlns:a16="http://schemas.microsoft.com/office/drawing/2014/main" id="{4309175F-736A-435D-A434-1E2139DC0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472" y="2307870"/>
            <a:ext cx="6048885" cy="2242260"/>
          </a:xfrm>
          <a:prstGeom prst="rect">
            <a:avLst/>
          </a:prstGeom>
        </p:spPr>
      </p:pic>
      <p:sp>
        <p:nvSpPr>
          <p:cNvPr id="5" name="TextBox 4">
            <a:extLst>
              <a:ext uri="{FF2B5EF4-FFF2-40B4-BE49-F238E27FC236}">
                <a16:creationId xmlns:a16="http://schemas.microsoft.com/office/drawing/2014/main" id="{3E76CBD6-50AB-477A-86CC-9C79D00224B2}"/>
              </a:ext>
            </a:extLst>
          </p:cNvPr>
          <p:cNvSpPr txBox="1"/>
          <p:nvPr/>
        </p:nvSpPr>
        <p:spPr>
          <a:xfrm>
            <a:off x="3302493" y="4625266"/>
            <a:ext cx="4785797" cy="369332"/>
          </a:xfrm>
          <a:prstGeom prst="rect">
            <a:avLst/>
          </a:prstGeom>
          <a:noFill/>
        </p:spPr>
        <p:txBody>
          <a:bodyPr wrap="none" rtlCol="0">
            <a:spAutoFit/>
          </a:bodyPr>
          <a:lstStyle/>
          <a:p>
            <a:r>
              <a:rPr lang="en-US" dirty="0">
                <a:solidFill>
                  <a:schemeClr val="bg1">
                    <a:lumMod val="50000"/>
                  </a:schemeClr>
                </a:solidFill>
              </a:rPr>
              <a:t>Linear regression is a single-later neural network.</a:t>
            </a:r>
          </a:p>
        </p:txBody>
      </p:sp>
    </p:spTree>
    <p:extLst>
      <p:ext uri="{BB962C8B-B14F-4D97-AF65-F5344CB8AC3E}">
        <p14:creationId xmlns:p14="http://schemas.microsoft.com/office/powerpoint/2010/main" val="1710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06"/>
        <p:cNvGrpSpPr/>
        <p:nvPr/>
      </p:nvGrpSpPr>
      <p:grpSpPr>
        <a:xfrm>
          <a:off x="0" y="0"/>
          <a:ext cx="0" cy="0"/>
          <a:chOff x="0" y="0"/>
          <a:chExt cx="0" cy="0"/>
        </a:xfrm>
      </p:grpSpPr>
      <p:sp>
        <p:nvSpPr>
          <p:cNvPr id="5407" name="Google Shape;5407;p59"/>
          <p:cNvSpPr txBox="1">
            <a:spLocks noGrp="1"/>
          </p:cNvSpPr>
          <p:nvPr>
            <p:ph type="title"/>
          </p:nvPr>
        </p:nvSpPr>
        <p:spPr>
          <a:xfrm>
            <a:off x="6778400" y="1776333"/>
            <a:ext cx="4851200" cy="763600"/>
          </a:xfrm>
          <a:prstGeom prst="rect">
            <a:avLst/>
          </a:prstGeom>
          <a:noFill/>
          <a:ln>
            <a:noFill/>
          </a:ln>
        </p:spPr>
        <p:txBody>
          <a:bodyPr spcFirstLastPara="1" vert="horz" wrap="square" lIns="121900" tIns="121900" rIns="121900" bIns="121900" rtlCol="0" anchor="t" anchorCtr="0">
            <a:noAutofit/>
          </a:bodyPr>
          <a:lstStyle/>
          <a:p>
            <a:r>
              <a:rPr lang="zh-CN" altLang="en-US" sz="4667" dirty="0"/>
              <a:t>谢谢</a:t>
            </a:r>
            <a:r>
              <a:rPr lang="es" sz="4667" dirty="0"/>
              <a:t>! </a:t>
            </a:r>
            <a:endParaRPr sz="4667" dirty="0"/>
          </a:p>
        </p:txBody>
      </p:sp>
      <p:sp>
        <p:nvSpPr>
          <p:cNvPr id="5408" name="Google Shape;5408;p59"/>
          <p:cNvSpPr txBox="1">
            <a:spLocks noGrp="1"/>
          </p:cNvSpPr>
          <p:nvPr>
            <p:ph type="body" idx="1"/>
          </p:nvPr>
        </p:nvSpPr>
        <p:spPr>
          <a:xfrm>
            <a:off x="6778400" y="3304933"/>
            <a:ext cx="4851200" cy="2524400"/>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r>
              <a:rPr lang="es" b="1" dirty="0"/>
              <a:t>Does anyone have any questions?</a:t>
            </a:r>
            <a:endParaRPr b="1" dirty="0"/>
          </a:p>
          <a:p>
            <a:pPr marL="0" indent="0">
              <a:buClr>
                <a:schemeClr val="dk1"/>
              </a:buClr>
              <a:buSzPts val="1100"/>
              <a:buNone/>
            </a:pPr>
            <a:endParaRPr dirty="0"/>
          </a:p>
          <a:p>
            <a:pPr marL="0" indent="0">
              <a:buClr>
                <a:schemeClr val="dk1"/>
              </a:buClr>
              <a:buSzPts val="1100"/>
              <a:buNone/>
            </a:pPr>
            <a:r>
              <a:rPr lang="es" sz="1600" b="1" dirty="0"/>
              <a:t>Twitter</a:t>
            </a:r>
            <a:r>
              <a:rPr lang="es" sz="1600" dirty="0"/>
              <a:t>: @walkercet</a:t>
            </a:r>
            <a:endParaRPr sz="1600" dirty="0"/>
          </a:p>
          <a:p>
            <a:pPr marL="0" indent="0">
              <a:buClr>
                <a:schemeClr val="dk1"/>
              </a:buClr>
              <a:buSzPts val="1100"/>
              <a:buNone/>
            </a:pPr>
            <a:r>
              <a:rPr lang="es" sz="1600" b="1" dirty="0"/>
              <a:t>Blog</a:t>
            </a:r>
            <a:r>
              <a:rPr lang="es" sz="1600" dirty="0"/>
              <a:t>: </a:t>
            </a:r>
            <a:r>
              <a:rPr lang="en-US" sz="1600" dirty="0"/>
              <a:t>https://ceteongvanness.wordpress.com</a:t>
            </a:r>
            <a:endParaRPr sz="1600" dirty="0"/>
          </a:p>
          <a:p>
            <a:pPr marL="0" indent="0">
              <a:buClr>
                <a:schemeClr val="dk1"/>
              </a:buClr>
              <a:buSzPts val="1100"/>
              <a:buNone/>
            </a:pPr>
            <a:endParaRPr dirty="0"/>
          </a:p>
          <a:p>
            <a:pPr marL="0" indent="0">
              <a:buClr>
                <a:schemeClr val="dk1"/>
              </a:buClr>
              <a:buSzPts val="1100"/>
              <a:buNone/>
            </a:pPr>
            <a:endParaRPr dirty="0"/>
          </a:p>
          <a:p>
            <a:pPr marL="0" indent="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12"/>
        <p:cNvGrpSpPr/>
        <p:nvPr/>
      </p:nvGrpSpPr>
      <p:grpSpPr>
        <a:xfrm>
          <a:off x="0" y="0"/>
          <a:ext cx="0" cy="0"/>
          <a:chOff x="0" y="0"/>
          <a:chExt cx="0" cy="0"/>
        </a:xfrm>
      </p:grpSpPr>
      <p:cxnSp>
        <p:nvCxnSpPr>
          <p:cNvPr id="5413" name="Google Shape;5413;p60"/>
          <p:cNvCxnSpPr/>
          <p:nvPr/>
        </p:nvCxnSpPr>
        <p:spPr>
          <a:xfrm>
            <a:off x="1319533" y="2206133"/>
            <a:ext cx="675600" cy="6800"/>
          </a:xfrm>
          <a:prstGeom prst="straightConnector1">
            <a:avLst/>
          </a:prstGeom>
          <a:noFill/>
          <a:ln w="9525" cap="flat" cmpd="sng">
            <a:solidFill>
              <a:schemeClr val="dk2"/>
            </a:solidFill>
            <a:prstDash val="solid"/>
            <a:round/>
            <a:headEnd type="none" w="sm" len="sm"/>
            <a:tailEnd type="none" w="sm" len="sm"/>
          </a:ln>
        </p:spPr>
      </p:cxnSp>
      <p:sp>
        <p:nvSpPr>
          <p:cNvPr id="5414" name="Google Shape;5414;p60"/>
          <p:cNvSpPr txBox="1">
            <a:spLocks noGrp="1"/>
          </p:cNvSpPr>
          <p:nvPr>
            <p:ph type="title"/>
          </p:nvPr>
        </p:nvSpPr>
        <p:spPr>
          <a:xfrm flipH="1">
            <a:off x="616200" y="2251367"/>
            <a:ext cx="4798800" cy="763600"/>
          </a:xfrm>
          <a:prstGeom prst="rect">
            <a:avLst/>
          </a:prstGeom>
        </p:spPr>
        <p:txBody>
          <a:bodyPr spcFirstLastPara="1" vert="horz" wrap="square" lIns="121900" tIns="121900" rIns="121900" bIns="121900" rtlCol="0" anchor="b" anchorCtr="0">
            <a:noAutofit/>
          </a:bodyPr>
          <a:lstStyle/>
          <a:p>
            <a:r>
              <a:rPr lang="zh-CN" altLang="en-US" b="1" dirty="0"/>
              <a:t>资源</a:t>
            </a:r>
            <a:endParaRPr b="1" dirty="0"/>
          </a:p>
        </p:txBody>
      </p:sp>
      <p:sp>
        <p:nvSpPr>
          <p:cNvPr id="5415" name="Google Shape;5415;p60"/>
          <p:cNvSpPr txBox="1">
            <a:spLocks noGrp="1"/>
          </p:cNvSpPr>
          <p:nvPr>
            <p:ph type="title" idx="2"/>
          </p:nvPr>
        </p:nvSpPr>
        <p:spPr>
          <a:xfrm flipH="1">
            <a:off x="5948038" y="3425467"/>
            <a:ext cx="4951094" cy="1553200"/>
          </a:xfrm>
          <a:prstGeom prst="rect">
            <a:avLst/>
          </a:prstGeom>
        </p:spPr>
        <p:txBody>
          <a:bodyPr spcFirstLastPara="1" vert="horz" wrap="square" lIns="121900" tIns="121900" rIns="121900" bIns="121900" rtlCol="0" anchor="t" anchorCtr="0">
            <a:noAutofit/>
          </a:bodyPr>
          <a:lstStyle/>
          <a:p>
            <a:pPr>
              <a:lnSpc>
                <a:spcPct val="114000"/>
              </a:lnSpc>
              <a:buClr>
                <a:schemeClr val="dk1"/>
              </a:buClr>
              <a:buSzPts val="1600"/>
            </a:pPr>
            <a:r>
              <a:rPr lang="en-US" sz="1600" dirty="0"/>
              <a:t>Dive into Deep Learning</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Objective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dirty="0">
                <a:solidFill>
                  <a:srgbClr val="858585"/>
                </a:solidFill>
              </a:rPr>
              <a:t>Key ingredients in a machine learning model are training data, a loss function, an optimization algorithm, and quite obviously, the model itself.</a:t>
            </a:r>
            <a:endParaRPr dirty="0">
              <a:solidFill>
                <a:srgbClr val="858585"/>
              </a:solidFill>
            </a:endParaRPr>
          </a:p>
        </p:txBody>
      </p:sp>
    </p:spTree>
    <p:extLst>
      <p:ext uri="{BB962C8B-B14F-4D97-AF65-F5344CB8AC3E}">
        <p14:creationId xmlns:p14="http://schemas.microsoft.com/office/powerpoint/2010/main" val="418562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zh-CN" altLang="en-US" dirty="0"/>
              <a:t>目录</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zh-CN" altLang="en-US" dirty="0">
                <a:solidFill>
                  <a:srgbClr val="858585"/>
                </a:solidFill>
              </a:rPr>
              <a:t>线性回归</a:t>
            </a:r>
            <a:br>
              <a:rPr lang="en-US" dirty="0">
                <a:solidFill>
                  <a:srgbClr val="858585"/>
                </a:solidFill>
              </a:rPr>
            </a:br>
            <a:endParaRPr dirty="0">
              <a:solidFill>
                <a:srgbClr val="858585"/>
              </a:solidFill>
            </a:endParaRPr>
          </a:p>
        </p:txBody>
      </p:sp>
    </p:spTree>
    <p:extLst>
      <p:ext uri="{BB962C8B-B14F-4D97-AF65-F5344CB8AC3E}">
        <p14:creationId xmlns:p14="http://schemas.microsoft.com/office/powerpoint/2010/main" val="30476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zh-CN" altLang="en-US" sz="3200" dirty="0"/>
              <a:t>线性回归</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zh-CN" altLang="en-US" sz="3200" dirty="0"/>
              <a:t>线性回归基本要素</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extLst>
      <p:ext uri="{BB962C8B-B14F-4D97-AF65-F5344CB8AC3E}">
        <p14:creationId xmlns:p14="http://schemas.microsoft.com/office/powerpoint/2010/main" val="287084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zh-CN" altLang="en-US" dirty="0"/>
              <a:t>线性回归基本要素</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zh-CN" altLang="en-US" dirty="0"/>
              <a:t>线性回归输出是一个连续值，因此适用于回归问题。回归问题在实际中很常见，如预测房屋价格、气温、销售额等连续值的问题。与回归问题不同，分类问题中模型的最终输出是一个离散值。我们所说的图像分类、垃圾邮件识别、疾病检测等输出为离散值的问题都属于分类问题的范畴。</a:t>
            </a:r>
            <a:r>
              <a:rPr lang="en-US" altLang="zh-CN" dirty="0" err="1"/>
              <a:t>softmax</a:t>
            </a:r>
            <a:r>
              <a:rPr lang="zh-CN" altLang="en-US" dirty="0"/>
              <a:t>回归则适用于分类问题。</a:t>
            </a:r>
            <a:br>
              <a:rPr lang="en-US" altLang="zh-CN" dirty="0"/>
            </a:br>
            <a:br>
              <a:rPr lang="zh-CN" altLang="en-US" dirty="0"/>
            </a:br>
            <a:r>
              <a:rPr lang="zh-CN" altLang="en-US" dirty="0"/>
              <a:t>由于线性回归和</a:t>
            </a:r>
            <a:r>
              <a:rPr lang="en-US" altLang="zh-CN" dirty="0" err="1"/>
              <a:t>softmax</a:t>
            </a:r>
            <a:r>
              <a:rPr lang="zh-CN" altLang="en-US" dirty="0"/>
              <a:t>回归都是单层神经网络，它们涉及的概念和技术同样适用于大多数的深度学习模型。</a:t>
            </a:r>
          </a:p>
        </p:txBody>
      </p:sp>
    </p:spTree>
    <p:extLst>
      <p:ext uri="{BB962C8B-B14F-4D97-AF65-F5344CB8AC3E}">
        <p14:creationId xmlns:p14="http://schemas.microsoft.com/office/powerpoint/2010/main" val="108449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zh-TW" altLang="en-US" dirty="0"/>
              <a:t>训练数据</a:t>
            </a:r>
            <a:br>
              <a:rPr lang="zh-TW"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zh-CN" altLang="en-US" dirty="0"/>
              <a:t>我们通常收集一系列的真实数据，例如多栋房屋的真实售出价格和它们对应的面积和房龄。我们希望在这个数据上面寻找模型参数来使模型的预测价格与真实价格的误差最小。在机器学习术语里，该数据集被称为训练数据集（</a:t>
            </a:r>
            <a:r>
              <a:rPr lang="en-US" altLang="zh-CN" dirty="0"/>
              <a:t>training data set</a:t>
            </a:r>
            <a:r>
              <a:rPr lang="zh-CN" altLang="en-US" dirty="0"/>
              <a:t>）或训练集（</a:t>
            </a:r>
            <a:r>
              <a:rPr lang="en-US" altLang="zh-CN" dirty="0"/>
              <a:t>training set</a:t>
            </a:r>
            <a:r>
              <a:rPr lang="zh-CN" altLang="en-US" dirty="0"/>
              <a:t>），一栋房屋被称为一个样本（</a:t>
            </a:r>
            <a:r>
              <a:rPr lang="en-US" altLang="zh-CN" dirty="0"/>
              <a:t>sample</a:t>
            </a:r>
            <a:r>
              <a:rPr lang="zh-CN" altLang="en-US" dirty="0"/>
              <a:t>），其真实售出价格叫作标签（</a:t>
            </a:r>
            <a:r>
              <a:rPr lang="en-US" altLang="zh-CN" dirty="0"/>
              <a:t>label</a:t>
            </a:r>
            <a:r>
              <a:rPr lang="zh-CN" altLang="en-US" dirty="0"/>
              <a:t>），用来预测标签的两个因素叫作特征（</a:t>
            </a:r>
            <a:r>
              <a:rPr lang="en-US" altLang="zh-CN" dirty="0"/>
              <a:t>feature</a:t>
            </a:r>
            <a:r>
              <a:rPr lang="zh-CN" altLang="en-US" dirty="0"/>
              <a:t>）。特征用来表征样本的特点。</a:t>
            </a:r>
            <a:br>
              <a:rPr lang="en-US" altLang="zh-CN" dirty="0"/>
            </a:br>
            <a:br>
              <a:rPr lang="en-US" altLang="zh-CN" dirty="0"/>
            </a:br>
            <a:r>
              <a:rPr lang="zh-CN" altLang="en-US" dirty="0"/>
              <a:t>假设我们采集的样本数为 </a:t>
            </a:r>
            <a:r>
              <a:rPr lang="en-US" altLang="zh-CN" dirty="0"/>
              <a:t>n </a:t>
            </a:r>
            <a:r>
              <a:rPr lang="zh-CN" altLang="en-US" dirty="0"/>
              <a:t>，索引为 </a:t>
            </a:r>
            <a:r>
              <a:rPr lang="en-US" altLang="zh-CN" dirty="0" err="1"/>
              <a:t>i</a:t>
            </a:r>
            <a:r>
              <a:rPr lang="en-US" altLang="zh-CN" dirty="0"/>
              <a:t> </a:t>
            </a:r>
            <a:r>
              <a:rPr lang="zh-CN" altLang="en-US" dirty="0"/>
              <a:t>的样本的特征为 </a:t>
            </a:r>
            <a:r>
              <a:rPr lang="en-US" altLang="zh-CN" dirty="0"/>
              <a:t>x(</a:t>
            </a:r>
            <a:r>
              <a:rPr lang="en-US" altLang="zh-CN" dirty="0" err="1"/>
              <a:t>i</a:t>
            </a:r>
            <a:r>
              <a:rPr lang="en-US" altLang="zh-CN" dirty="0"/>
              <a:t>)1 </a:t>
            </a:r>
            <a:r>
              <a:rPr lang="zh-CN" altLang="en-US" dirty="0"/>
              <a:t>和 </a:t>
            </a:r>
            <a:r>
              <a:rPr lang="en-US" altLang="zh-CN" dirty="0"/>
              <a:t>x(</a:t>
            </a:r>
            <a:r>
              <a:rPr lang="en-US" altLang="zh-CN" dirty="0" err="1"/>
              <a:t>i</a:t>
            </a:r>
            <a:r>
              <a:rPr lang="en-US" altLang="zh-CN" dirty="0"/>
              <a:t>)2 </a:t>
            </a:r>
            <a:r>
              <a:rPr lang="zh-CN" altLang="en-US" dirty="0"/>
              <a:t>，标签为 </a:t>
            </a:r>
            <a:r>
              <a:rPr lang="en-US" altLang="zh-CN" dirty="0"/>
              <a:t>y(</a:t>
            </a:r>
            <a:r>
              <a:rPr lang="en-US" altLang="zh-CN" dirty="0" err="1"/>
              <a:t>i</a:t>
            </a:r>
            <a:r>
              <a:rPr lang="en-US" altLang="zh-CN" dirty="0"/>
              <a:t>) </a:t>
            </a:r>
            <a:r>
              <a:rPr lang="zh-CN" altLang="en-US" dirty="0"/>
              <a:t>。对于索引为 </a:t>
            </a:r>
            <a:r>
              <a:rPr lang="en-US" altLang="zh-CN" dirty="0" err="1"/>
              <a:t>i</a:t>
            </a:r>
            <a:r>
              <a:rPr lang="en-US" altLang="zh-CN" dirty="0"/>
              <a:t> </a:t>
            </a:r>
            <a:r>
              <a:rPr lang="zh-CN" altLang="en-US" dirty="0"/>
              <a:t>的房屋，线性回归模型的房屋价格预测表达式为</a:t>
            </a:r>
            <a:br>
              <a:rPr lang="en-US" altLang="zh-CN" dirty="0"/>
            </a:br>
            <a:br>
              <a:rPr lang="en-US" altLang="zh-CN" dirty="0"/>
            </a:br>
            <a:endParaRPr dirty="0">
              <a:solidFill>
                <a:srgbClr val="858585"/>
              </a:solidFill>
            </a:endParaRPr>
          </a:p>
        </p:txBody>
      </p:sp>
      <p:sp>
        <p:nvSpPr>
          <p:cNvPr id="15" name="Rectangle 1">
            <a:extLst>
              <a:ext uri="{FF2B5EF4-FFF2-40B4-BE49-F238E27FC236}">
                <a16:creationId xmlns:a16="http://schemas.microsoft.com/office/drawing/2014/main" id="{7044FA05-D1C8-41EC-813A-8A2CE0E486D3}"/>
              </a:ext>
            </a:extLst>
          </p:cNvPr>
          <p:cNvSpPr>
            <a:spLocks noChangeArrowheads="1"/>
          </p:cNvSpPr>
          <p:nvPr/>
        </p:nvSpPr>
        <p:spPr bwMode="auto">
          <a:xfrm>
            <a:off x="0"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MathJax_Math-italic"/>
              </a:rPr>
            </a:b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A94A96E-9B00-414F-AA08-ED24416AB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711" y="5420291"/>
            <a:ext cx="2164268" cy="449619"/>
          </a:xfrm>
          <a:prstGeom prst="rect">
            <a:avLst/>
          </a:prstGeom>
        </p:spPr>
      </p:pic>
    </p:spTree>
    <p:extLst>
      <p:ext uri="{BB962C8B-B14F-4D97-AF65-F5344CB8AC3E}">
        <p14:creationId xmlns:p14="http://schemas.microsoft.com/office/powerpoint/2010/main" val="205910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zh-TW" altLang="en-US" dirty="0"/>
              <a:t>损失函数</a:t>
            </a:r>
            <a:br>
              <a:rPr lang="zh-TW"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7" name="Picture 6">
            <a:extLst>
              <a:ext uri="{FF2B5EF4-FFF2-40B4-BE49-F238E27FC236}">
                <a16:creationId xmlns:a16="http://schemas.microsoft.com/office/drawing/2014/main" id="{04631F85-4889-4A86-9E57-57D19CA17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84" y="1434882"/>
            <a:ext cx="3027834" cy="695758"/>
          </a:xfrm>
          <a:prstGeom prst="rect">
            <a:avLst/>
          </a:prstGeom>
        </p:spPr>
      </p:pic>
      <p:pic>
        <p:nvPicPr>
          <p:cNvPr id="9" name="Picture 8">
            <a:extLst>
              <a:ext uri="{FF2B5EF4-FFF2-40B4-BE49-F238E27FC236}">
                <a16:creationId xmlns:a16="http://schemas.microsoft.com/office/drawing/2014/main" id="{195713DB-D3B4-473F-A043-754F0DAB6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484" y="2555369"/>
            <a:ext cx="3386102" cy="2327349"/>
          </a:xfrm>
          <a:prstGeom prst="rect">
            <a:avLst/>
          </a:prstGeom>
        </p:spPr>
      </p:pic>
      <p:pic>
        <p:nvPicPr>
          <p:cNvPr id="11" name="Picture 10">
            <a:extLst>
              <a:ext uri="{FF2B5EF4-FFF2-40B4-BE49-F238E27FC236}">
                <a16:creationId xmlns:a16="http://schemas.microsoft.com/office/drawing/2014/main" id="{31A5A04D-ACE7-4A7C-BE75-A9C4586B65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3961" y="1327053"/>
            <a:ext cx="6080272" cy="911416"/>
          </a:xfrm>
          <a:prstGeom prst="rect">
            <a:avLst/>
          </a:prstGeom>
        </p:spPr>
      </p:pic>
      <p:pic>
        <p:nvPicPr>
          <p:cNvPr id="13" name="Picture 12">
            <a:extLst>
              <a:ext uri="{FF2B5EF4-FFF2-40B4-BE49-F238E27FC236}">
                <a16:creationId xmlns:a16="http://schemas.microsoft.com/office/drawing/2014/main" id="{94ACE7EF-8D42-4DAB-B78F-CD350DB79C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750" y="3302557"/>
            <a:ext cx="3578694" cy="832972"/>
          </a:xfrm>
          <a:prstGeom prst="rect">
            <a:avLst/>
          </a:prstGeom>
        </p:spPr>
      </p:pic>
    </p:spTree>
    <p:extLst>
      <p:ext uri="{BB962C8B-B14F-4D97-AF65-F5344CB8AC3E}">
        <p14:creationId xmlns:p14="http://schemas.microsoft.com/office/powerpoint/2010/main" val="291440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zh-TW" altLang="en-US" dirty="0"/>
              <a:t>优化算法</a:t>
            </a:r>
            <a:br>
              <a:rPr lang="zh-TW"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3" name="Picture 2">
            <a:extLst>
              <a:ext uri="{FF2B5EF4-FFF2-40B4-BE49-F238E27FC236}">
                <a16:creationId xmlns:a16="http://schemas.microsoft.com/office/drawing/2014/main" id="{97159813-5FB2-4958-92D9-BD510AB34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227" y="1744319"/>
            <a:ext cx="5339948" cy="1108588"/>
          </a:xfrm>
          <a:prstGeom prst="rect">
            <a:avLst/>
          </a:prstGeom>
        </p:spPr>
      </p:pic>
      <p:pic>
        <p:nvPicPr>
          <p:cNvPr id="6" name="Picture 5">
            <a:extLst>
              <a:ext uri="{FF2B5EF4-FFF2-40B4-BE49-F238E27FC236}">
                <a16:creationId xmlns:a16="http://schemas.microsoft.com/office/drawing/2014/main" id="{E13735DC-B729-47BD-9766-5255DF458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8805" y="3282727"/>
            <a:ext cx="7638080" cy="1327832"/>
          </a:xfrm>
          <a:prstGeom prst="rect">
            <a:avLst/>
          </a:prstGeom>
        </p:spPr>
      </p:pic>
    </p:spTree>
    <p:extLst>
      <p:ext uri="{BB962C8B-B14F-4D97-AF65-F5344CB8AC3E}">
        <p14:creationId xmlns:p14="http://schemas.microsoft.com/office/powerpoint/2010/main" val="4281536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430</Words>
  <Application>Microsoft Office PowerPoint</Application>
  <PresentationFormat>Widescreen</PresentationFormat>
  <Paragraphs>26</Paragraphs>
  <Slides>13</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Roboto Medium</vt:lpstr>
      <vt:lpstr>Arial</vt:lpstr>
      <vt:lpstr>Calibri</vt:lpstr>
      <vt:lpstr>Calibri Light</vt:lpstr>
      <vt:lpstr>Office Theme</vt:lpstr>
      <vt:lpstr>线性回归</vt:lpstr>
      <vt:lpstr>Objective </vt:lpstr>
      <vt:lpstr>目录 </vt:lpstr>
      <vt:lpstr>线性回归</vt:lpstr>
      <vt:lpstr>线性回归基本要素</vt:lpstr>
      <vt:lpstr>线性回归基本要素</vt:lpstr>
      <vt:lpstr>训练数据 </vt:lpstr>
      <vt:lpstr>损失函数 </vt:lpstr>
      <vt:lpstr>优化算法 </vt:lpstr>
      <vt:lpstr>模型预测 </vt:lpstr>
      <vt:lpstr>神经网络图  </vt:lpstr>
      <vt:lpstr>谢谢! </vt:lpstr>
      <vt:lpstr>资源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Teong Cheah</dc:creator>
  <cp:lastModifiedBy>Eng Teong Cheah</cp:lastModifiedBy>
  <cp:revision>49</cp:revision>
  <dcterms:created xsi:type="dcterms:W3CDTF">2019-07-03T06:03:38Z</dcterms:created>
  <dcterms:modified xsi:type="dcterms:W3CDTF">2019-10-02T03:08:53Z</dcterms:modified>
</cp:coreProperties>
</file>