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96" r:id="rId3"/>
    <p:sldId id="320" r:id="rId4"/>
    <p:sldId id="287" r:id="rId5"/>
    <p:sldId id="324" r:id="rId6"/>
    <p:sldId id="325" r:id="rId7"/>
    <p:sldId id="326" r:id="rId8"/>
    <p:sldId id="328" r:id="rId9"/>
    <p:sldId id="327" r:id="rId10"/>
    <p:sldId id="334" r:id="rId11"/>
    <p:sldId id="335" r:id="rId12"/>
    <p:sldId id="336" r:id="rId13"/>
    <p:sldId id="337" r:id="rId14"/>
    <p:sldId id="338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78DB-0091-4EF0-9620-E708B7FBB15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7835-A609-40F4-AF8F-B5435EE8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315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386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93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147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154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4" name="Google Shape;54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5" name="Google Shape;54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0" name="Google Shape;54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1" name="Google Shape;54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2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5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87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413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060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858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40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098-40E6-491A-9F07-3F2C7AB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E3C8-02B9-49B9-96F9-DE991E7E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8E6A-F7B5-42DA-9BDA-1CE643A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23DE-F064-4A2F-80F9-2E56BD2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B653-8A98-4F2A-98DB-9E7B1BA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AD-F2B7-4441-B058-E35F6A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8A1C-D3F4-45F0-936F-00231484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3EF3-70D4-46A8-AFEB-1E9BF2DB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B702-A53A-4C15-8677-02F3C8F3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379-4705-481C-A1EC-4603F0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F08-3EB4-4A56-B9BC-A0798204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1ED8-0BEA-45B1-9B82-47E3506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8380-5E8A-4A82-B990-317EB96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3B1-C249-4426-8675-4C05370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C7A-7298-41D4-8FEB-963974C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460034" y="467085"/>
            <a:ext cx="11271932" cy="592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64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99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Right">
  <p:cSld name="Title and text - 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74633" y="3216300"/>
            <a:ext cx="566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6667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2133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963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65887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1D7-70E3-405D-A5AB-D53E9BB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7FD3-DE9D-41C6-AB39-A9667F6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55E1-F0F8-487E-87D6-E05D3E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6030-115E-4C32-A50E-E63BB8A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5461-269C-4883-95CE-AE4FCAA6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6B6-96BE-4A70-894D-ED910D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00D4-3CF8-4A72-B829-D0589D98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34E-D9F3-4586-A3E7-F136CD1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A5C3-4A78-4A48-B2AB-9CC0FE0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7988-42BC-456E-B022-2FBF51E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6CC-8F89-4A22-8EE1-56ED850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EF1-9FC9-48F6-BAE0-1A461613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74F5-FEE6-4FF9-ADDB-3F1DBF33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2979-776F-45CB-BA1B-757FA1D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86F3-C3F9-4A78-9F3A-9A9CAF9C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CF-DFDC-4B46-B3B5-B9D5DCE7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7FE-26B1-43E4-899C-C37C742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5FB2-EC41-485F-9424-39B7F62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7397-38C3-428B-8435-22163C72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E675-12A2-4A3D-B607-FF49D362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7CD7A-B067-4911-BC27-71570863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CE867-65CC-4EF6-AEBA-4CD8E7A7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0615-E63C-4371-A9E9-F561512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19A9-669E-4953-929D-DC38EE8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C7C-BBC5-4D13-B73C-C8773EC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ABF5-4686-4803-834D-AC0AB55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4EDF-93CC-42FF-AACA-11126E9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4CC4-7826-486F-9519-B32495E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6190-7512-448A-8223-A94746C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2AA3-0321-4CB1-AD23-E751E08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2851-C1FB-4E34-B9EB-685950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A1A-6E4C-411C-A9D2-E9A8C76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9CCB-0AD0-428A-A37C-92D85AF2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9E21-CC68-46B2-A6B5-D2BF5E8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C963-62FB-481D-91D8-FF7183A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B7E-EC46-47A2-A175-9ACD9D7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43B-1299-4F9F-A183-9B3187A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6FC-1AD6-4D6A-8598-196D963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AAF8-03ED-4495-8EFC-F785666B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DB16-ED2F-472E-93B2-14F5AA2A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9B2-1957-42CA-A05C-15A0443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B80-2BF9-41BD-B877-1624C8C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7194-E620-45F0-9148-E966619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D0D84-786C-469A-8A27-C653216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0B46-68D2-4043-AECF-98695ED1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AD1-39AB-4FB8-B6CD-C231B652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23D-B61A-4551-8136-DCD5A45A20F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3F6-F6FE-4336-834C-38535ACB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D0F-8F6D-47F7-B16A-FF9B77EC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0" y="4044633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SzPts val="2600"/>
            </a:pPr>
            <a:r>
              <a:rPr lang="es" sz="3200" dirty="0"/>
              <a:t>Linear Regression </a:t>
            </a:r>
            <a:r>
              <a:rPr lang="en-US" sz="3200" dirty="0"/>
              <a:t>Implementation from Scratch</a:t>
            </a:r>
            <a:endParaRPr sz="3200" dirty="0"/>
          </a:p>
        </p:txBody>
      </p:sp>
      <p:sp>
        <p:nvSpPr>
          <p:cNvPr id="5" name="Google Shape;158;p30">
            <a:extLst>
              <a:ext uri="{FF2B5EF4-FFF2-40B4-BE49-F238E27FC236}">
                <a16:creationId xmlns:a16="http://schemas.microsoft.com/office/drawing/2014/main" id="{A527B140-A86A-4B5C-B5AD-6BF5268BF5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8188" y="5027613"/>
            <a:ext cx="9991725" cy="72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Eng Teong Chea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 </a:t>
            </a:r>
            <a:endParaRPr sz="20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Initial Model Parameters</a:t>
            </a: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5397FE-218B-4091-BE33-86181EFD2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18" y="1873682"/>
            <a:ext cx="8143747" cy="307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5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Define the Linear Model</a:t>
            </a: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CBC608-294A-4216-87DA-ECB3D8165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5" t="18847" r="14606" b="18486"/>
          <a:stretch/>
        </p:blipFill>
        <p:spPr>
          <a:xfrm>
            <a:off x="3062796" y="2476870"/>
            <a:ext cx="5637321" cy="251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0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Define the Loss function</a:t>
            </a: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97079-4972-4BF6-BC6D-29FFD034C9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t="18892" r="9246" b="18812"/>
          <a:stretch/>
        </p:blipFill>
        <p:spPr>
          <a:xfrm>
            <a:off x="1544715" y="1704513"/>
            <a:ext cx="9108489" cy="345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1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Define the Optimization Algorithm</a:t>
            </a: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872E81-35E5-476E-BC59-E259BDD2A3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3" t="17401" r="8932" b="17625"/>
          <a:stretch/>
        </p:blipFill>
        <p:spPr>
          <a:xfrm>
            <a:off x="1310936" y="1498106"/>
            <a:ext cx="9570128" cy="386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2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Training</a:t>
            </a: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16C0C-639E-4722-B95B-5B7BB1008D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" t="9450" r="6769" b="9385"/>
          <a:stretch/>
        </p:blipFill>
        <p:spPr>
          <a:xfrm>
            <a:off x="3480046" y="932700"/>
            <a:ext cx="8087557" cy="556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Google Shape;5407;p59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s" sz="4667" dirty="0"/>
              <a:t>Thanks! </a:t>
            </a:r>
            <a:endParaRPr sz="4667" dirty="0"/>
          </a:p>
        </p:txBody>
      </p:sp>
      <p:sp>
        <p:nvSpPr>
          <p:cNvPr id="5408" name="Google Shape;5408;p59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25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b="1" dirty="0"/>
              <a:t>Does anyone have any questions?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Twitter</a:t>
            </a:r>
            <a:r>
              <a:rPr lang="es" sz="1600" dirty="0"/>
              <a:t>: @walkercet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Blog</a:t>
            </a:r>
            <a:r>
              <a:rPr lang="es" sz="1600" dirty="0"/>
              <a:t>: </a:t>
            </a:r>
            <a:r>
              <a:rPr lang="en-US" sz="1600" dirty="0"/>
              <a:t>https://ceteongvanness.wordpress.com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3" name="Google Shape;5413;p60"/>
          <p:cNvCxnSpPr/>
          <p:nvPr/>
        </p:nvCxnSpPr>
        <p:spPr>
          <a:xfrm>
            <a:off x="1319533" y="2206133"/>
            <a:ext cx="675600" cy="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14" name="Google Shape;5414;p60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" dirty="0"/>
              <a:t>Resources</a:t>
            </a:r>
            <a:endParaRPr dirty="0"/>
          </a:p>
        </p:txBody>
      </p:sp>
      <p:sp>
        <p:nvSpPr>
          <p:cNvPr id="5415" name="Google Shape;5415;p60"/>
          <p:cNvSpPr txBox="1">
            <a:spLocks noGrp="1"/>
          </p:cNvSpPr>
          <p:nvPr>
            <p:ph type="title" idx="2"/>
          </p:nvPr>
        </p:nvSpPr>
        <p:spPr>
          <a:xfrm flipH="1">
            <a:off x="5948038" y="3425467"/>
            <a:ext cx="4951094" cy="15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dk1"/>
              </a:buClr>
              <a:buSzPts val="1600"/>
            </a:pPr>
            <a:r>
              <a:rPr lang="en-US" sz="1600" dirty="0"/>
              <a:t>Dive into Deep Learning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Objective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>
                <a:solidFill>
                  <a:srgbClr val="858585"/>
                </a:solidFill>
              </a:rPr>
              <a:t>We saw how a deep network can be implemented from scratch, using just </a:t>
            </a:r>
            <a:r>
              <a:rPr lang="en-US" dirty="0" err="1">
                <a:solidFill>
                  <a:srgbClr val="858585"/>
                </a:solidFill>
              </a:rPr>
              <a:t>NDArray</a:t>
            </a:r>
            <a:r>
              <a:rPr lang="en-US" dirty="0">
                <a:solidFill>
                  <a:srgbClr val="858585"/>
                </a:solidFill>
              </a:rPr>
              <a:t> and </a:t>
            </a:r>
            <a:r>
              <a:rPr lang="en-US" dirty="0" err="1">
                <a:solidFill>
                  <a:srgbClr val="858585"/>
                </a:solidFill>
              </a:rPr>
              <a:t>autograd</a:t>
            </a:r>
            <a:r>
              <a:rPr lang="en-US" dirty="0">
                <a:solidFill>
                  <a:srgbClr val="858585"/>
                </a:solidFill>
              </a:rPr>
              <a:t>, without any need for defining layers, fancy optimizers, etc. This only scratches the surface of what is possible.</a:t>
            </a:r>
            <a:endParaRPr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2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Contents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>
                <a:solidFill>
                  <a:srgbClr val="858585"/>
                </a:solidFill>
              </a:rPr>
              <a:t>Linear Regression Implementation from Scratch</a:t>
            </a:r>
            <a:br>
              <a:rPr lang="en-US" dirty="0">
                <a:solidFill>
                  <a:srgbClr val="858585"/>
                </a:solidFill>
              </a:rPr>
            </a:br>
            <a:endParaRPr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3200" dirty="0"/>
              <a:t>Linear Regre</a:t>
            </a:r>
            <a:r>
              <a:rPr lang="en-US" sz="3200" dirty="0" err="1"/>
              <a:t>ssion</a:t>
            </a:r>
            <a:r>
              <a:rPr lang="en-US" sz="3200" dirty="0"/>
              <a:t> Implementation from Scratch</a:t>
            </a:r>
            <a:endParaRPr sz="3200" dirty="0"/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Linear Regression Implementation from Scratch</a:t>
            </a: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4D973-9621-4DD2-A9F7-CA3D5AB17D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7" t="20691" r="13768" b="20155"/>
          <a:stretch/>
        </p:blipFill>
        <p:spPr>
          <a:xfrm>
            <a:off x="3143673" y="1866530"/>
            <a:ext cx="5708343" cy="31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9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Generating Data Sets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7044FA05-D1C8-41EC-813A-8A2CE0E48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3943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52EA4A-FBB8-44C2-B5EB-441494B18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1" y="1212899"/>
            <a:ext cx="10876282" cy="491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0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Visualize the Second Feature and Label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FE29FA-58C6-4C59-BC5F-47F1E974D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2" y="1212899"/>
            <a:ext cx="6789458" cy="26274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9BB088-1C7C-4A0D-8C54-FFFC93109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26" y="3586283"/>
            <a:ext cx="3450183" cy="249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0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Reading Data</a:t>
            </a: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0C07C-65F4-4100-A312-63E8EBDFC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09" y="1212899"/>
            <a:ext cx="9447764" cy="52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1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Print </a:t>
            </a:r>
            <a:r>
              <a:rPr lang="en-US" dirty="0"/>
              <a:t>a </a:t>
            </a:r>
            <a:r>
              <a:rPr lang="es" dirty="0"/>
              <a:t>S</a:t>
            </a:r>
            <a:r>
              <a:rPr lang="en-US" dirty="0"/>
              <a:t>mall Data Batch</a:t>
            </a:r>
            <a:endParaRPr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87541-12A6-4441-B0D6-826FD6D07A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7" t="17526" r="9238" b="15538"/>
          <a:stretch/>
        </p:blipFill>
        <p:spPr>
          <a:xfrm>
            <a:off x="490231" y="2405850"/>
            <a:ext cx="5042517" cy="2201662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5B98421-13FE-4762-9C95-BA683EC5FE95}"/>
              </a:ext>
            </a:extLst>
          </p:cNvPr>
          <p:cNvSpPr>
            <a:spLocks noGrp="1" noChangeArrowheads="1"/>
          </p:cNvSpPr>
          <p:nvPr>
            <p:ph type="title" idx="2"/>
          </p:nvPr>
        </p:nvSpPr>
        <p:spPr bwMode="auto">
          <a:xfrm>
            <a:off x="6659254" y="2197893"/>
            <a:ext cx="3486852" cy="246221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[[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1.7130351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2.0944266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] 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1.95122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1.0635319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[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0.22546557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0.8499169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] 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1.6903632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0.15907401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[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0.85316896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1.0389048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] 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0.17798574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1.410267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2.152955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1.3841926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] [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0.8605494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0.22276537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]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0.33177793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0.99060804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] [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2.584889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1.1416703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]]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NDArray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@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cpu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[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0.5036066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3.9271483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1.7579273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1.353747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2.3738737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4.593405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6.6843915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6.8792953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13.258079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]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NDArray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@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cpu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53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135</Words>
  <Application>Microsoft Office PowerPoint</Application>
  <PresentationFormat>Widescreen</PresentationFormat>
  <Paragraphs>27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Unicode MS</vt:lpstr>
      <vt:lpstr>Roboto</vt:lpstr>
      <vt:lpstr>Roboto Medium</vt:lpstr>
      <vt:lpstr>Arial</vt:lpstr>
      <vt:lpstr>Calibri</vt:lpstr>
      <vt:lpstr>Calibri Light</vt:lpstr>
      <vt:lpstr>Office Theme</vt:lpstr>
      <vt:lpstr>Linear Regression Implementation from Scratch</vt:lpstr>
      <vt:lpstr>Objective </vt:lpstr>
      <vt:lpstr>Contents </vt:lpstr>
      <vt:lpstr>Linear Regression Implementation from Scratch</vt:lpstr>
      <vt:lpstr>Linear Regression Implementation from Scratch</vt:lpstr>
      <vt:lpstr>Generating Data Sets </vt:lpstr>
      <vt:lpstr>Visualize the Second Feature and Label </vt:lpstr>
      <vt:lpstr>Reading Data</vt:lpstr>
      <vt:lpstr>Print a Small Data Batch </vt:lpstr>
      <vt:lpstr>Initial Model Parameters</vt:lpstr>
      <vt:lpstr>Define the Linear Model</vt:lpstr>
      <vt:lpstr>Define the Loss function</vt:lpstr>
      <vt:lpstr>Define the Optimization Algorithm</vt:lpstr>
      <vt:lpstr>Training</vt:lpstr>
      <vt:lpstr>Thanks!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52</cp:revision>
  <dcterms:created xsi:type="dcterms:W3CDTF">2019-07-03T06:03:38Z</dcterms:created>
  <dcterms:modified xsi:type="dcterms:W3CDTF">2019-10-03T11:22:44Z</dcterms:modified>
</cp:coreProperties>
</file>