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uli"/>
      <p:regular r:id="rId35"/>
      <p:bold r:id="rId36"/>
      <p:italic r:id="rId37"/>
      <p:boldItalic r:id="rId38"/>
    </p:embeddedFont>
    <p:embeddedFont>
      <p:font typeface="Muli Regular"/>
      <p:regular r:id="rId39"/>
      <p:bold r:id="rId40"/>
      <p:italic r:id="rId41"/>
      <p:boldItalic r:id="rId42"/>
    </p:embeddedFont>
    <p:embeddedFont>
      <p:font typeface="Poppins"/>
      <p:regular r:id="rId43"/>
      <p:bold r:id="rId44"/>
      <p:italic r:id="rId45"/>
      <p:boldItalic r:id="rId46"/>
    </p:embeddedFont>
    <p:embeddedFont>
      <p:font typeface="Montserrat"/>
      <p:regular r:id="rId47"/>
      <p:bold r:id="rId48"/>
      <p:italic r:id="rId49"/>
      <p:boldItalic r:id="rId50"/>
    </p:embeddedFont>
    <p:embeddedFont>
      <p:font typeface="Poppins Ligh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F54554F-A40A-4DD0-9B44-85A1019F626E}">
  <a:tblStyle styleId="{8F54554F-A40A-4DD0-9B44-85A1019F62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uliRegular-bold.fntdata"/><Relationship Id="rId42" Type="http://schemas.openxmlformats.org/officeDocument/2006/relationships/font" Target="fonts/MuliRegular-boldItalic.fntdata"/><Relationship Id="rId41" Type="http://schemas.openxmlformats.org/officeDocument/2006/relationships/font" Target="fonts/MuliRegular-italic.fntdata"/><Relationship Id="rId44" Type="http://schemas.openxmlformats.org/officeDocument/2006/relationships/font" Target="fonts/Poppins-bold.fntdata"/><Relationship Id="rId43" Type="http://schemas.openxmlformats.org/officeDocument/2006/relationships/font" Target="fonts/Poppins-regular.fntdata"/><Relationship Id="rId46" Type="http://schemas.openxmlformats.org/officeDocument/2006/relationships/font" Target="fonts/Poppins-boldItalic.fntdata"/><Relationship Id="rId45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Muli-regular.fntdata"/><Relationship Id="rId34" Type="http://schemas.openxmlformats.org/officeDocument/2006/relationships/slide" Target="slides/slide29.xml"/><Relationship Id="rId37" Type="http://schemas.openxmlformats.org/officeDocument/2006/relationships/font" Target="fonts/Muli-italic.fntdata"/><Relationship Id="rId36" Type="http://schemas.openxmlformats.org/officeDocument/2006/relationships/font" Target="fonts/Muli-bold.fntdata"/><Relationship Id="rId39" Type="http://schemas.openxmlformats.org/officeDocument/2006/relationships/font" Target="fonts/MuliRegular-regular.fntdata"/><Relationship Id="rId38" Type="http://schemas.openxmlformats.org/officeDocument/2006/relationships/font" Target="fonts/Muli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oppinsLight-regular.fntdata"/><Relationship Id="rId50" Type="http://schemas.openxmlformats.org/officeDocument/2006/relationships/font" Target="fonts/Montserrat-boldItalic.fntdata"/><Relationship Id="rId53" Type="http://schemas.openxmlformats.org/officeDocument/2006/relationships/font" Target="fonts/PoppinsLight-italic.fntdata"/><Relationship Id="rId52" Type="http://schemas.openxmlformats.org/officeDocument/2006/relationships/font" Target="fonts/Poppins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Poppins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450b56081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450b5608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616577f25a_37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616577f25a_37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o illustration">
  <p:cSld name="BLANK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chemeClr val="accent5"/>
                </a:solidFill>
              </a:defRPr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sz="96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 mask">
  <p:cSld name="TITLE_AND_BODY_1">
    <p:bg>
      <p:bgPr>
        <a:solidFill>
          <a:schemeClr val="accen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illustration">
  <p:cSld name="TITLE_ONL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s://undraw.co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poppins" TargetMode="External"/><Relationship Id="rId4" Type="http://schemas.openxmlformats.org/officeDocument/2006/relationships/hyperlink" Target="https://www.fontsquirrel.com/fonts/muli" TargetMode="Externa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3" Type="http://schemas.openxmlformats.org/officeDocument/2006/relationships/image" Target="../media/image16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undraw.co/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11.png"/><Relationship Id="rId1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457200" y="18823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457200" y="28765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4294967295" type="title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</a:rPr>
              <a:t>Want big impact?</a:t>
            </a:r>
            <a:endParaRPr b="0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7" name="Google Shape;157;p25"/>
          <p:cNvGrpSpPr/>
          <p:nvPr/>
        </p:nvGrpSpPr>
        <p:grpSpPr>
          <a:xfrm>
            <a:off x="381000" y="3655791"/>
            <a:ext cx="5951905" cy="670509"/>
            <a:chOff x="1431325" y="2473842"/>
            <a:chExt cx="5951905" cy="670509"/>
          </a:xfrm>
        </p:grpSpPr>
        <p:sp>
          <p:nvSpPr>
            <p:cNvPr id="158" name="Google Shape;158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75%</a:t>
              </a:r>
              <a:endParaRPr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cxnSp>
          <p:nvCxnSpPr>
            <p:cNvPr id="165" name="Google Shape;165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66" name="Google Shape;166;p25"/>
          <p:cNvGrpSpPr/>
          <p:nvPr/>
        </p:nvGrpSpPr>
        <p:grpSpPr>
          <a:xfrm>
            <a:off x="381000" y="2974516"/>
            <a:ext cx="5951905" cy="670509"/>
            <a:chOff x="1431325" y="2473842"/>
            <a:chExt cx="5951905" cy="670509"/>
          </a:xfrm>
        </p:grpSpPr>
        <p:sp>
          <p:nvSpPr>
            <p:cNvPr id="167" name="Google Shape;167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75%</a:t>
              </a:r>
              <a:endParaRPr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cxnSp>
          <p:nvCxnSpPr>
            <p:cNvPr id="174" name="Google Shape;174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75" name="Google Shape;175;p25"/>
          <p:cNvGrpSpPr/>
          <p:nvPr/>
        </p:nvGrpSpPr>
        <p:grpSpPr>
          <a:xfrm>
            <a:off x="381000" y="2293241"/>
            <a:ext cx="5951905" cy="670509"/>
            <a:chOff x="1431325" y="2473842"/>
            <a:chExt cx="5951905" cy="670509"/>
          </a:xfrm>
        </p:grpSpPr>
        <p:sp>
          <p:nvSpPr>
            <p:cNvPr id="176" name="Google Shape;176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75%</a:t>
              </a:r>
              <a:endParaRPr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cxnSp>
          <p:nvCxnSpPr>
            <p:cNvPr id="183" name="Google Shape;183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9" name="Google Shape;189;p26"/>
          <p:cNvGraphicFramePr/>
          <p:nvPr/>
        </p:nvGraphicFramePr>
        <p:xfrm>
          <a:off x="498375" y="21066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{8F54554F-A40A-4DD0-9B44-85A1019F626E}</a:tableStyleId>
              </a:tblPr>
              <a:tblGrid>
                <a:gridCol w="1312775"/>
                <a:gridCol w="1312775"/>
                <a:gridCol w="1312775"/>
                <a:gridCol w="1312775"/>
              </a:tblGrid>
              <a:tr h="6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1042550" y="1121375"/>
            <a:ext cx="7795974" cy="3714171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 txBox="1"/>
          <p:nvPr>
            <p:ph type="title"/>
          </p:nvPr>
        </p:nvSpPr>
        <p:spPr>
          <a:xfrm>
            <a:off x="457200" y="2059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2389500" y="1982900"/>
            <a:ext cx="752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1000">
              <a:solidFill>
                <a:srgbClr val="65617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8" name="Google Shape;198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1575475" y="228910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3303350" y="3794575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4224975" y="208660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4924150" y="409935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6920800" y="257435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7582900" y="4172475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7D86D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idx="4294967295" type="ctrTitle"/>
          </p:nvPr>
        </p:nvSpPr>
        <p:spPr>
          <a:xfrm>
            <a:off x="609600" y="821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10" name="Google Shape;210;p28"/>
          <p:cNvSpPr txBox="1"/>
          <p:nvPr>
            <p:ph idx="4294967295" type="subTitle"/>
          </p:nvPr>
        </p:nvSpPr>
        <p:spPr>
          <a:xfrm>
            <a:off x="609600" y="2078050"/>
            <a:ext cx="390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idx="4294967295" type="ctrTitle"/>
          </p:nvPr>
        </p:nvSpPr>
        <p:spPr>
          <a:xfrm>
            <a:off x="685800" y="343200"/>
            <a:ext cx="4754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217" name="Google Shape;217;p29"/>
          <p:cNvSpPr txBox="1"/>
          <p:nvPr>
            <p:ph idx="4294967295" type="subTitle"/>
          </p:nvPr>
        </p:nvSpPr>
        <p:spPr>
          <a:xfrm>
            <a:off x="685800" y="1030308"/>
            <a:ext cx="4754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8" name="Google Shape;218;p29"/>
          <p:cNvSpPr txBox="1"/>
          <p:nvPr>
            <p:ph idx="4294967295" type="ctrTitle"/>
          </p:nvPr>
        </p:nvSpPr>
        <p:spPr>
          <a:xfrm>
            <a:off x="685800" y="3429294"/>
            <a:ext cx="4754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219" name="Google Shape;219;p29"/>
          <p:cNvSpPr txBox="1"/>
          <p:nvPr>
            <p:ph idx="4294967295" type="subTitle"/>
          </p:nvPr>
        </p:nvSpPr>
        <p:spPr>
          <a:xfrm>
            <a:off x="685800" y="4116401"/>
            <a:ext cx="4754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20" name="Google Shape;220;p29"/>
          <p:cNvSpPr txBox="1"/>
          <p:nvPr>
            <p:ph idx="4294967295" type="ctrTitle"/>
          </p:nvPr>
        </p:nvSpPr>
        <p:spPr>
          <a:xfrm>
            <a:off x="685800" y="1886247"/>
            <a:ext cx="4754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221" name="Google Shape;221;p29"/>
          <p:cNvSpPr txBox="1"/>
          <p:nvPr>
            <p:ph idx="4294967295" type="subTitle"/>
          </p:nvPr>
        </p:nvSpPr>
        <p:spPr>
          <a:xfrm>
            <a:off x="685800" y="2573354"/>
            <a:ext cx="4754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8" name="Google Shape;228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9" name="Google Shape;229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52A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52A55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b="1" sz="1200">
                <a:solidFill>
                  <a:srgbClr val="52A55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7CB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7CBE5F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b="1" sz="1200">
                <a:solidFill>
                  <a:srgbClr val="7CBE5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A7D86D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b="1" sz="1200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0" name="Google Shape;250;p31"/>
          <p:cNvSpPr txBox="1"/>
          <p:nvPr>
            <p:ph idx="2" type="body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1" name="Google Shape;251;p31"/>
          <p:cNvSpPr txBox="1"/>
          <p:nvPr>
            <p:ph idx="3" type="body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2" name="Google Shape;252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4" name="Google Shape;254;p31"/>
          <p:cNvSpPr txBox="1"/>
          <p:nvPr>
            <p:ph idx="2" type="body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5" name="Google Shape;255;p31"/>
          <p:cNvSpPr txBox="1"/>
          <p:nvPr>
            <p:ph idx="3" type="body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17D"/>
                </a:solidFill>
              </a:rPr>
              <a:t>You can insert graphs from </a:t>
            </a:r>
            <a:r>
              <a:rPr lang="en" u="sng">
                <a:solidFill>
                  <a:srgbClr val="65617D"/>
                </a:solidFill>
                <a:hlinkClick r:id="rId3"/>
              </a:rPr>
              <a:t>Google Sheets</a:t>
            </a:r>
            <a:endParaRPr>
              <a:solidFill>
                <a:srgbClr val="65617D"/>
              </a:solidFill>
            </a:endParaRPr>
          </a:p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686433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993928" y="1320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5617D"/>
                </a:solidFill>
              </a:rPr>
              <a:t>EDIT IN POWERPOINT®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617D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65617D"/>
                </a:solidFill>
              </a:rPr>
              <a:t>"Download as PowerPoint template"</a:t>
            </a:r>
            <a:r>
              <a:rPr lang="en" sz="1200">
                <a:solidFill>
                  <a:srgbClr val="65617D"/>
                </a:solidFill>
              </a:rPr>
              <a:t>. You will get a .pptx file that you can edit in PowerPoint. 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617D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65617D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65617D"/>
                </a:solidFill>
              </a:rPr>
              <a:t>)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65617D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" y="1320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5617D"/>
                </a:solidFill>
              </a:rPr>
              <a:t>EDIT IN GOOGLE SLIDES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5617D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65617D"/>
                </a:solidFill>
              </a:rPr>
              <a:t>"Use as Google Slides Theme"</a:t>
            </a:r>
            <a:r>
              <a:rPr lang="en" sz="1200">
                <a:solidFill>
                  <a:srgbClr val="65617D"/>
                </a:solidFill>
              </a:rPr>
              <a:t>.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5617D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5617D"/>
                </a:solidFill>
              </a:rPr>
              <a:t>You have to be signed in to your Google account.</a:t>
            </a:r>
            <a:endParaRPr>
              <a:solidFill>
                <a:srgbClr val="65617D"/>
              </a:solidFill>
            </a:endParaRPr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57200" y="4002250"/>
            <a:ext cx="4982700" cy="11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7D86D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A7D86D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A7D86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7D86D"/>
                </a:solidFill>
              </a:rPr>
              <a:t>This template is free to use under </a:t>
            </a:r>
            <a:r>
              <a:rPr lang="en" sz="1000" u="sng">
                <a:solidFill>
                  <a:srgbClr val="A7D86D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A7D86D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A7D86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A7D86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rgbClr val="A7D86D"/>
              </a:solidFill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idx="4294967295" type="body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0" name="Google Shape;270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271" name="Google Shape;271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1" name="Google Shape;281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2" name="Google Shape;282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283" name="Google Shape;283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34"/>
          <p:cNvSpPr txBox="1"/>
          <p:nvPr>
            <p:ph idx="4294967295" type="body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8" name="Google Shape;288;p34"/>
          <p:cNvSpPr txBox="1"/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5"/>
          <p:cNvSpPr txBox="1"/>
          <p:nvPr>
            <p:ph idx="4294967295" type="body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7" name="Google Shape;297;p35"/>
          <p:cNvSpPr txBox="1"/>
          <p:nvPr>
            <p:ph idx="4294967295" type="title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idx="4294967295" type="ctrTitle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03" name="Google Shape;303;p36"/>
          <p:cNvSpPr txBox="1"/>
          <p:nvPr>
            <p:ph idx="4294967295" type="subTitle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304" name="Google Shape;304;p36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@username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user@mail.me</a:t>
            </a:r>
            <a:endParaRPr/>
          </a:p>
        </p:txBody>
      </p:sp>
      <p:sp>
        <p:nvSpPr>
          <p:cNvPr id="305" name="Google Shape;305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1" name="Google Shape;311;p37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52A551"/>
                </a:solidFill>
                <a:hlinkClick r:id="rId3"/>
              </a:rPr>
              <a:t>SlidesCarnival</a:t>
            </a:r>
            <a:endParaRPr sz="1800">
              <a:solidFill>
                <a:srgbClr val="52A55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Photographs by </a:t>
            </a:r>
            <a:r>
              <a:rPr lang="en" sz="1800" u="sng">
                <a:solidFill>
                  <a:srgbClr val="52A551"/>
                </a:solidFill>
                <a:hlinkClick r:id="rId4"/>
              </a:rPr>
              <a:t>Unsplash</a:t>
            </a:r>
            <a:endParaRPr sz="1800">
              <a:solidFill>
                <a:srgbClr val="52A55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Illustrations by </a:t>
            </a:r>
            <a:r>
              <a:rPr lang="en" sz="1800" u="sng">
                <a:solidFill>
                  <a:srgbClr val="52A551"/>
                </a:solidFill>
                <a:hlinkClick r:id="rId5"/>
              </a:rPr>
              <a:t>Undraw.co</a:t>
            </a:r>
            <a:endParaRPr sz="1800">
              <a:solidFill>
                <a:srgbClr val="52A551"/>
              </a:solidFill>
            </a:endParaRPr>
          </a:p>
        </p:txBody>
      </p:sp>
      <p:sp>
        <p:nvSpPr>
          <p:cNvPr id="312" name="Google Shape;312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/>
          <p:nvPr>
            <p:ph type="title"/>
          </p:nvPr>
        </p:nvSpPr>
        <p:spPr>
          <a:xfrm>
            <a:off x="457200" y="4345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8" name="Google Shape;318;p38"/>
          <p:cNvSpPr txBox="1"/>
          <p:nvPr>
            <p:ph idx="1" type="body"/>
          </p:nvPr>
        </p:nvSpPr>
        <p:spPr>
          <a:xfrm>
            <a:off x="457200" y="1428750"/>
            <a:ext cx="50979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Titles: Poppins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Body copy: Muli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52A5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4"/>
              </a:rPr>
              <a:t>https://www.fontsquirrel.com/fonts/muli</a:t>
            </a:r>
            <a:endParaRPr sz="1400">
              <a:solidFill>
                <a:srgbClr val="52A5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Dark gray </a:t>
            </a:r>
            <a:r>
              <a:rPr b="1" lang="en" sz="1200">
                <a:solidFill>
                  <a:srgbClr val="65617D"/>
                </a:solidFill>
              </a:rPr>
              <a:t>#65617d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Medium</a:t>
            </a:r>
            <a:r>
              <a:rPr lang="en" sz="1200"/>
              <a:t> gray </a:t>
            </a:r>
            <a:r>
              <a:rPr b="1" lang="en" sz="1200">
                <a:solidFill>
                  <a:srgbClr val="A7A4BC"/>
                </a:solidFill>
              </a:rPr>
              <a:t>#a7a4bc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Light gray </a:t>
            </a:r>
            <a:r>
              <a:rPr b="1" lang="en" sz="1200">
                <a:solidFill>
                  <a:srgbClr val="D8D5EB"/>
                </a:solidFill>
              </a:rPr>
              <a:t>#d8d5eb</a:t>
            </a:r>
            <a:endParaRPr b="1" sz="1200">
              <a:solidFill>
                <a:srgbClr val="D8D5E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Bright green </a:t>
            </a:r>
            <a:r>
              <a:rPr b="1" lang="en" sz="1200">
                <a:solidFill>
                  <a:srgbClr val="A7D86D"/>
                </a:solidFill>
              </a:rPr>
              <a:t>#a7d86d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Grass green </a:t>
            </a:r>
            <a:r>
              <a:rPr b="1" lang="en" sz="1200">
                <a:solidFill>
                  <a:srgbClr val="7CBE5F"/>
                </a:solidFill>
              </a:rPr>
              <a:t>#7cbe5f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Bottle green </a:t>
            </a:r>
            <a:r>
              <a:rPr b="1" lang="en" sz="1200">
                <a:solidFill>
                  <a:srgbClr val="52A551"/>
                </a:solidFill>
              </a:rPr>
              <a:t>#52a551</a:t>
            </a:r>
            <a:endParaRPr b="1" sz="1200">
              <a:solidFill>
                <a:srgbClr val="52A551"/>
              </a:solidFill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457200" y="4171650"/>
            <a:ext cx="4827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0" name="Google Shape;320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39"/>
          <p:cNvSpPr txBox="1"/>
          <p:nvPr>
            <p:ph idx="4294967295" type="title"/>
          </p:nvPr>
        </p:nvSpPr>
        <p:spPr>
          <a:xfrm>
            <a:off x="333525" y="358375"/>
            <a:ext cx="8323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Illustrations by </a:t>
            </a:r>
            <a:r>
              <a:rPr lang="en" sz="1800" u="sng">
                <a:hlinkClick r:id="rId3"/>
              </a:rPr>
              <a:t>undraw.co</a:t>
            </a:r>
            <a:r>
              <a:rPr lang="en" sz="1800"/>
              <a:t> (completely free and without attribution)</a:t>
            </a:r>
            <a:endParaRPr sz="1800"/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614" y="820808"/>
            <a:ext cx="1644563" cy="124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25" y="3715997"/>
            <a:ext cx="1870722" cy="105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3665" y="845480"/>
            <a:ext cx="1760472" cy="119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627" y="845488"/>
            <a:ext cx="1644561" cy="119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2315" y="2207477"/>
            <a:ext cx="1821371" cy="133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8710" y="2207470"/>
            <a:ext cx="1510987" cy="133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5632" y="2224992"/>
            <a:ext cx="1760461" cy="130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73216" y="3746291"/>
            <a:ext cx="1821370" cy="102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6303" y="2206996"/>
            <a:ext cx="1870722" cy="134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5686" y="733020"/>
            <a:ext cx="1760456" cy="130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53250" y="3691325"/>
            <a:ext cx="1579498" cy="124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43" name="Google Shape;343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44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51" name="Google Shape;351;p4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54" name="Google Shape;354;p4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40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0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9" name="Google Shape;359;p40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63" name="Google Shape;363;p4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40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9" name="Google Shape;369;p40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90" name="Google Shape;390;p40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93" name="Google Shape;393;p40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7" name="Google Shape;397;p40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01" name="Google Shape;401;p40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40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0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0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0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10" name="Google Shape;410;p40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13" name="Google Shape;413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16" name="Google Shape;416;p40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9" name="Google Shape;419;p40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22" name="Google Shape;422;p40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7" name="Google Shape;427;p40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30" name="Google Shape;430;p4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40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35" name="Google Shape;435;p40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8" name="Google Shape;438;p40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44" name="Google Shape;444;p40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7" name="Google Shape;447;p4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3" name="Google Shape;453;p40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9" name="Google Shape;459;p4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40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0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0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7" name="Google Shape;467;p40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70" name="Google Shape;470;p40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73" name="Google Shape;473;p40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40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7" name="Google Shape;477;p4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80" name="Google Shape;480;p4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86" name="Google Shape;486;p40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40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0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91" name="Google Shape;491;p40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94" name="Google Shape;494;p40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40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7" name="Google Shape;497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8" name="Google Shape;498;p4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01" name="Google Shape;501;p4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40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" name="Google Shape;506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7" name="Google Shape;507;p40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10" name="Google Shape;510;p40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15" name="Google Shape;515;p40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9" name="Google Shape;519;p40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22" name="Google Shape;522;p4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26" name="Google Shape;526;p40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32" name="Google Shape;532;p40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35" name="Google Shape;535;p40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Google Shape;540;p40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42" name="Google Shape;542;p4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45" name="Google Shape;545;p4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40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51" name="Google Shape;551;p40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55" name="Google Shape;555;p4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40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0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62" name="Google Shape;562;p4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40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7" name="Google Shape;567;p40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40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1" name="Google Shape;571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72" name="Google Shape;572;p40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8" name="Google Shape;578;p40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82" name="Google Shape;582;p40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86" name="Google Shape;586;p40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92" name="Google Shape;592;p40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8" name="Google Shape;598;p40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01" name="Google Shape;601;p4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40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9" name="Google Shape;609;p40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6359618" y="2334799"/>
            <a:ext cx="432570" cy="421334"/>
            <a:chOff x="5926225" y="921350"/>
            <a:chExt cx="517800" cy="504350"/>
          </a:xfrm>
        </p:grpSpPr>
        <p:sp>
          <p:nvSpPr>
            <p:cNvPr id="615" name="Google Shape;615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7" name="Google Shape;617;p40"/>
          <p:cNvSpPr/>
          <p:nvPr/>
        </p:nvSpPr>
        <p:spPr>
          <a:xfrm>
            <a:off x="6553538" y="25708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40"/>
          <p:cNvGrpSpPr/>
          <p:nvPr/>
        </p:nvGrpSpPr>
        <p:grpSpPr>
          <a:xfrm>
            <a:off x="7244605" y="2314179"/>
            <a:ext cx="432570" cy="421334"/>
            <a:chOff x="5926225" y="921350"/>
            <a:chExt cx="517800" cy="504350"/>
          </a:xfrm>
        </p:grpSpPr>
        <p:sp>
          <p:nvSpPr>
            <p:cNvPr id="619" name="Google Shape;619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40"/>
          <p:cNvSpPr/>
          <p:nvPr/>
        </p:nvSpPr>
        <p:spPr>
          <a:xfrm>
            <a:off x="7438526" y="25502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A7A4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2" name="Google Shape;622;p40"/>
          <p:cNvGrpSpPr/>
          <p:nvPr/>
        </p:nvGrpSpPr>
        <p:grpSpPr>
          <a:xfrm>
            <a:off x="6359885" y="3063221"/>
            <a:ext cx="1075937" cy="1047989"/>
            <a:chOff x="5926225" y="921350"/>
            <a:chExt cx="517800" cy="504350"/>
          </a:xfrm>
        </p:grpSpPr>
        <p:sp>
          <p:nvSpPr>
            <p:cNvPr id="623" name="Google Shape;623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40"/>
          <p:cNvSpPr/>
          <p:nvPr/>
        </p:nvSpPr>
        <p:spPr>
          <a:xfrm>
            <a:off x="6842198" y="36503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A7A4B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A7D86D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A7D86D"/>
                </a:solidFill>
                <a:highlight>
                  <a:srgbClr val="65617D"/>
                </a:highlight>
              </a:rPr>
              <a:t> and many more...</a:t>
            </a:r>
            <a:endParaRPr sz="2400">
              <a:solidFill>
                <a:srgbClr val="A7D86D"/>
              </a:solidFill>
              <a:highlight>
                <a:srgbClr val="65617D"/>
              </a:highlight>
            </a:endParaRPr>
          </a:p>
        </p:txBody>
      </p:sp>
      <p:sp>
        <p:nvSpPr>
          <p:cNvPr id="632" name="Google Shape;632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7A4BC"/>
                </a:solidFill>
              </a:rPr>
              <a:t>😉</a:t>
            </a:r>
            <a:endParaRPr sz="9600">
              <a:solidFill>
                <a:srgbClr val="A7A4BC"/>
              </a:solidFill>
            </a:endParaRPr>
          </a:p>
        </p:txBody>
      </p:sp>
      <p:sp>
        <p:nvSpPr>
          <p:cNvPr id="633" name="Google Shape;633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Google Shape;634;p41"/>
          <p:cNvSpPr txBox="1"/>
          <p:nvPr>
            <p:ph idx="4294967295" type="body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rgbClr val="A7D86D"/>
                </a:solidFill>
                <a:hlinkClick r:id="rId3"/>
              </a:rPr>
              <a:t>https://twitter.com/googledocs/status/730087240156643328</a:t>
            </a:r>
            <a:endParaRPr sz="1400">
              <a:solidFill>
                <a:srgbClr val="A7D86D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Google Shape;639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41" name="Google Shape;641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642" name="Google Shape;642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643" name="Google Shape;643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44" name="Google Shape;644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45" name="Google Shape;645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646" name="Google Shape;646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47" name="Google Shape;647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48" name="Google Shape;648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649" name="Google Shape;649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50" name="Google Shape;650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51" name="Google Shape;651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652" name="Google Shape;652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53" name="Google Shape;653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654" name="Google Shape;654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4294967295" type="ctrTitle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80" name="Google Shape;80;p16"/>
          <p:cNvSpPr txBox="1"/>
          <p:nvPr>
            <p:ph idx="4294967295" type="subTitle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57200" y="7393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57200" y="1733550"/>
            <a:ext cx="46956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4294967295" type="ctrTitle"/>
          </p:nvPr>
        </p:nvSpPr>
        <p:spPr>
          <a:xfrm>
            <a:off x="685800" y="1888150"/>
            <a:ext cx="49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06" name="Google Shape;106;p20"/>
          <p:cNvSpPr txBox="1"/>
          <p:nvPr>
            <p:ph idx="4294967295" type="subTitle"/>
          </p:nvPr>
        </p:nvSpPr>
        <p:spPr>
          <a:xfrm>
            <a:off x="685800" y="3030555"/>
            <a:ext cx="49767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5" name="Google Shape;135;p22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6" name="Google Shape;136;p22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