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5" r:id="rId5"/>
    <p:sldId id="266" r:id="rId6"/>
    <p:sldId id="271" r:id="rId7"/>
    <p:sldId id="268" r:id="rId8"/>
    <p:sldId id="269" r:id="rId9"/>
    <p:sldId id="270" r:id="rId10"/>
    <p:sldId id="27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23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7251F-9AD5-4A4A-9D77-ABEAA77A8B58}" type="datetimeFigureOut">
              <a:rPr lang="en-US" smtClean="0"/>
              <a:t>7/16/2019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3ACBD-5349-4BDB-8C46-4F5CB29F3BE4}" type="slidenum">
              <a:rPr lang="en-US" smtClean="0"/>
              <a:t>‹#›</a:t>
            </a:fld>
            <a:endParaRPr lang="en-US"/>
          </a:p>
        </p:txBody>
      </p:sp>
    </p:spTree>
    <p:extLst>
      <p:ext uri="{BB962C8B-B14F-4D97-AF65-F5344CB8AC3E}">
        <p14:creationId xmlns:p14="http://schemas.microsoft.com/office/powerpoint/2010/main" val="1974762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82E7EB-6483-407F-89B9-F88DFFBE2FDE}" type="slidenum">
              <a:rPr lang="en-US" smtClean="0"/>
              <a:t>3</a:t>
            </a:fld>
            <a:endParaRPr lang="en-US"/>
          </a:p>
        </p:txBody>
      </p:sp>
    </p:spTree>
    <p:extLst>
      <p:ext uri="{BB962C8B-B14F-4D97-AF65-F5344CB8AC3E}">
        <p14:creationId xmlns:p14="http://schemas.microsoft.com/office/powerpoint/2010/main" val="1779481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82E7EB-6483-407F-89B9-F88DFFBE2FDE}" type="slidenum">
              <a:rPr lang="en-US" smtClean="0"/>
              <a:t>5</a:t>
            </a:fld>
            <a:endParaRPr lang="en-US"/>
          </a:p>
        </p:txBody>
      </p:sp>
    </p:spTree>
    <p:extLst>
      <p:ext uri="{BB962C8B-B14F-4D97-AF65-F5344CB8AC3E}">
        <p14:creationId xmlns:p14="http://schemas.microsoft.com/office/powerpoint/2010/main" val="162617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82E7EB-6483-407F-89B9-F88DFFBE2FDE}" type="slidenum">
              <a:rPr lang="en-US" smtClean="0"/>
              <a:t>7</a:t>
            </a:fld>
            <a:endParaRPr lang="en-US"/>
          </a:p>
        </p:txBody>
      </p:sp>
    </p:spTree>
    <p:extLst>
      <p:ext uri="{BB962C8B-B14F-4D97-AF65-F5344CB8AC3E}">
        <p14:creationId xmlns:p14="http://schemas.microsoft.com/office/powerpoint/2010/main" val="1785471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82E7EB-6483-407F-89B9-F88DFFBE2FDE}" type="slidenum">
              <a:rPr lang="en-US" smtClean="0"/>
              <a:t>8</a:t>
            </a:fld>
            <a:endParaRPr lang="en-US"/>
          </a:p>
        </p:txBody>
      </p:sp>
    </p:spTree>
    <p:extLst>
      <p:ext uri="{BB962C8B-B14F-4D97-AF65-F5344CB8AC3E}">
        <p14:creationId xmlns:p14="http://schemas.microsoft.com/office/powerpoint/2010/main" val="283394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82E7EB-6483-407F-89B9-F88DFFBE2FDE}" type="slidenum">
              <a:rPr lang="en-US" smtClean="0"/>
              <a:t>9</a:t>
            </a:fld>
            <a:endParaRPr lang="en-US"/>
          </a:p>
        </p:txBody>
      </p:sp>
    </p:spTree>
    <p:extLst>
      <p:ext uri="{BB962C8B-B14F-4D97-AF65-F5344CB8AC3E}">
        <p14:creationId xmlns:p14="http://schemas.microsoft.com/office/powerpoint/2010/main" val="296758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F00A-3824-42FA-B73E-6D447ABED8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8A680B-BC45-4FCA-B9A2-1E2FC523F3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B5E678-D1AB-47DD-82C9-AB8AD276577A}"/>
              </a:ext>
            </a:extLst>
          </p:cNvPr>
          <p:cNvSpPr>
            <a:spLocks noGrp="1"/>
          </p:cNvSpPr>
          <p:nvPr>
            <p:ph type="dt" sz="half" idx="10"/>
          </p:nvPr>
        </p:nvSpPr>
        <p:spPr/>
        <p:txBody>
          <a:bodyPr/>
          <a:lstStyle/>
          <a:p>
            <a:fld id="{05AA5E74-0A5F-4CC3-9D97-04D3AAF79A01}" type="datetimeFigureOut">
              <a:rPr lang="en-US" smtClean="0"/>
              <a:t>7/16/2019</a:t>
            </a:fld>
            <a:endParaRPr lang="en-US"/>
          </a:p>
        </p:txBody>
      </p:sp>
      <p:sp>
        <p:nvSpPr>
          <p:cNvPr id="5" name="Footer Placeholder 4">
            <a:extLst>
              <a:ext uri="{FF2B5EF4-FFF2-40B4-BE49-F238E27FC236}">
                <a16:creationId xmlns:a16="http://schemas.microsoft.com/office/drawing/2014/main" id="{0049E097-0A37-4BDD-9B2A-557D9AD3B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536D1-B2EA-4851-BA5B-7861984F04FD}"/>
              </a:ext>
            </a:extLst>
          </p:cNvPr>
          <p:cNvSpPr>
            <a:spLocks noGrp="1"/>
          </p:cNvSpPr>
          <p:nvPr>
            <p:ph type="sldNum" sz="quarter" idx="12"/>
          </p:nvPr>
        </p:nvSpPr>
        <p:spPr/>
        <p:txBody>
          <a:bodyPr/>
          <a:lstStyle/>
          <a:p>
            <a:fld id="{DB87ECB8-5D87-4D03-A1A3-9B64C3D7812D}" type="slidenum">
              <a:rPr lang="en-US" smtClean="0"/>
              <a:t>‹#›</a:t>
            </a:fld>
            <a:endParaRPr lang="en-US"/>
          </a:p>
        </p:txBody>
      </p:sp>
    </p:spTree>
    <p:extLst>
      <p:ext uri="{BB962C8B-B14F-4D97-AF65-F5344CB8AC3E}">
        <p14:creationId xmlns:p14="http://schemas.microsoft.com/office/powerpoint/2010/main" val="375970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D2EC-63DB-4B01-860D-1CD88860F0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C16764-D24E-4E56-ADC9-57E7F51423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5A1BF-4513-4389-AEE8-9E9ABD7BAF2C}"/>
              </a:ext>
            </a:extLst>
          </p:cNvPr>
          <p:cNvSpPr>
            <a:spLocks noGrp="1"/>
          </p:cNvSpPr>
          <p:nvPr>
            <p:ph type="dt" sz="half" idx="10"/>
          </p:nvPr>
        </p:nvSpPr>
        <p:spPr/>
        <p:txBody>
          <a:bodyPr/>
          <a:lstStyle/>
          <a:p>
            <a:fld id="{05AA5E74-0A5F-4CC3-9D97-04D3AAF79A01}" type="datetimeFigureOut">
              <a:rPr lang="en-US" smtClean="0"/>
              <a:t>7/16/2019</a:t>
            </a:fld>
            <a:endParaRPr lang="en-US"/>
          </a:p>
        </p:txBody>
      </p:sp>
      <p:sp>
        <p:nvSpPr>
          <p:cNvPr id="5" name="Footer Placeholder 4">
            <a:extLst>
              <a:ext uri="{FF2B5EF4-FFF2-40B4-BE49-F238E27FC236}">
                <a16:creationId xmlns:a16="http://schemas.microsoft.com/office/drawing/2014/main" id="{B2C4B3F8-C7CB-42FE-80C4-749CA8D3A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0EAA5-FB9D-4C79-90E5-70129F7801FF}"/>
              </a:ext>
            </a:extLst>
          </p:cNvPr>
          <p:cNvSpPr>
            <a:spLocks noGrp="1"/>
          </p:cNvSpPr>
          <p:nvPr>
            <p:ph type="sldNum" sz="quarter" idx="12"/>
          </p:nvPr>
        </p:nvSpPr>
        <p:spPr/>
        <p:txBody>
          <a:bodyPr/>
          <a:lstStyle/>
          <a:p>
            <a:fld id="{DB87ECB8-5D87-4D03-A1A3-9B64C3D7812D}" type="slidenum">
              <a:rPr lang="en-US" smtClean="0"/>
              <a:t>‹#›</a:t>
            </a:fld>
            <a:endParaRPr lang="en-US"/>
          </a:p>
        </p:txBody>
      </p:sp>
    </p:spTree>
    <p:extLst>
      <p:ext uri="{BB962C8B-B14F-4D97-AF65-F5344CB8AC3E}">
        <p14:creationId xmlns:p14="http://schemas.microsoft.com/office/powerpoint/2010/main" val="342593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E2CF35-1D5F-4F8A-A6F4-E792DAC124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947736-8D08-4F44-8902-DF89F36C6C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C28E1-69B0-47F4-A729-8C312C8242CF}"/>
              </a:ext>
            </a:extLst>
          </p:cNvPr>
          <p:cNvSpPr>
            <a:spLocks noGrp="1"/>
          </p:cNvSpPr>
          <p:nvPr>
            <p:ph type="dt" sz="half" idx="10"/>
          </p:nvPr>
        </p:nvSpPr>
        <p:spPr/>
        <p:txBody>
          <a:bodyPr/>
          <a:lstStyle/>
          <a:p>
            <a:fld id="{05AA5E74-0A5F-4CC3-9D97-04D3AAF79A01}" type="datetimeFigureOut">
              <a:rPr lang="en-US" smtClean="0"/>
              <a:t>7/16/2019</a:t>
            </a:fld>
            <a:endParaRPr lang="en-US"/>
          </a:p>
        </p:txBody>
      </p:sp>
      <p:sp>
        <p:nvSpPr>
          <p:cNvPr id="5" name="Footer Placeholder 4">
            <a:extLst>
              <a:ext uri="{FF2B5EF4-FFF2-40B4-BE49-F238E27FC236}">
                <a16:creationId xmlns:a16="http://schemas.microsoft.com/office/drawing/2014/main" id="{1264586F-0E59-42E3-ADBF-E20878745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D6023-77DB-42D5-B406-3A5BD30C85C2}"/>
              </a:ext>
            </a:extLst>
          </p:cNvPr>
          <p:cNvSpPr>
            <a:spLocks noGrp="1"/>
          </p:cNvSpPr>
          <p:nvPr>
            <p:ph type="sldNum" sz="quarter" idx="12"/>
          </p:nvPr>
        </p:nvSpPr>
        <p:spPr/>
        <p:txBody>
          <a:bodyPr/>
          <a:lstStyle/>
          <a:p>
            <a:fld id="{DB87ECB8-5D87-4D03-A1A3-9B64C3D7812D}" type="slidenum">
              <a:rPr lang="en-US" smtClean="0"/>
              <a:t>‹#›</a:t>
            </a:fld>
            <a:endParaRPr lang="en-US"/>
          </a:p>
        </p:txBody>
      </p:sp>
    </p:spTree>
    <p:extLst>
      <p:ext uri="{BB962C8B-B14F-4D97-AF65-F5344CB8AC3E}">
        <p14:creationId xmlns:p14="http://schemas.microsoft.com/office/powerpoint/2010/main" val="384323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109B-0103-4846-9CF6-F2D4FF804A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214D97-81ED-49A2-9AFB-1AFC55F131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843FC-9356-48D6-B409-0EE35900B00A}"/>
              </a:ext>
            </a:extLst>
          </p:cNvPr>
          <p:cNvSpPr>
            <a:spLocks noGrp="1"/>
          </p:cNvSpPr>
          <p:nvPr>
            <p:ph type="dt" sz="half" idx="10"/>
          </p:nvPr>
        </p:nvSpPr>
        <p:spPr/>
        <p:txBody>
          <a:bodyPr/>
          <a:lstStyle/>
          <a:p>
            <a:fld id="{05AA5E74-0A5F-4CC3-9D97-04D3AAF79A01}" type="datetimeFigureOut">
              <a:rPr lang="en-US" smtClean="0"/>
              <a:t>7/16/2019</a:t>
            </a:fld>
            <a:endParaRPr lang="en-US"/>
          </a:p>
        </p:txBody>
      </p:sp>
      <p:sp>
        <p:nvSpPr>
          <p:cNvPr id="5" name="Footer Placeholder 4">
            <a:extLst>
              <a:ext uri="{FF2B5EF4-FFF2-40B4-BE49-F238E27FC236}">
                <a16:creationId xmlns:a16="http://schemas.microsoft.com/office/drawing/2014/main" id="{DDB9BA42-9588-4A77-B462-1C95CC0B1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A5C4E-E3F1-4593-B3E9-3094E11FFAA4}"/>
              </a:ext>
            </a:extLst>
          </p:cNvPr>
          <p:cNvSpPr>
            <a:spLocks noGrp="1"/>
          </p:cNvSpPr>
          <p:nvPr>
            <p:ph type="sldNum" sz="quarter" idx="12"/>
          </p:nvPr>
        </p:nvSpPr>
        <p:spPr/>
        <p:txBody>
          <a:bodyPr/>
          <a:lstStyle/>
          <a:p>
            <a:fld id="{DB87ECB8-5D87-4D03-A1A3-9B64C3D7812D}" type="slidenum">
              <a:rPr lang="en-US" smtClean="0"/>
              <a:t>‹#›</a:t>
            </a:fld>
            <a:endParaRPr lang="en-US"/>
          </a:p>
        </p:txBody>
      </p:sp>
    </p:spTree>
    <p:extLst>
      <p:ext uri="{BB962C8B-B14F-4D97-AF65-F5344CB8AC3E}">
        <p14:creationId xmlns:p14="http://schemas.microsoft.com/office/powerpoint/2010/main" val="221166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1CA53-D57E-43A9-833D-7F8FC81FB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226C23-9B65-4260-AEC8-31673172ED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14CD3F-7059-463C-9346-FB3AEA2E65C7}"/>
              </a:ext>
            </a:extLst>
          </p:cNvPr>
          <p:cNvSpPr>
            <a:spLocks noGrp="1"/>
          </p:cNvSpPr>
          <p:nvPr>
            <p:ph type="dt" sz="half" idx="10"/>
          </p:nvPr>
        </p:nvSpPr>
        <p:spPr/>
        <p:txBody>
          <a:bodyPr/>
          <a:lstStyle/>
          <a:p>
            <a:fld id="{05AA5E74-0A5F-4CC3-9D97-04D3AAF79A01}" type="datetimeFigureOut">
              <a:rPr lang="en-US" smtClean="0"/>
              <a:t>7/16/2019</a:t>
            </a:fld>
            <a:endParaRPr lang="en-US"/>
          </a:p>
        </p:txBody>
      </p:sp>
      <p:sp>
        <p:nvSpPr>
          <p:cNvPr id="5" name="Footer Placeholder 4">
            <a:extLst>
              <a:ext uri="{FF2B5EF4-FFF2-40B4-BE49-F238E27FC236}">
                <a16:creationId xmlns:a16="http://schemas.microsoft.com/office/drawing/2014/main" id="{62726688-FAEF-4562-9C0B-98208BD81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F1BA3-85A5-4D43-87D8-DDF5A539FE4C}"/>
              </a:ext>
            </a:extLst>
          </p:cNvPr>
          <p:cNvSpPr>
            <a:spLocks noGrp="1"/>
          </p:cNvSpPr>
          <p:nvPr>
            <p:ph type="sldNum" sz="quarter" idx="12"/>
          </p:nvPr>
        </p:nvSpPr>
        <p:spPr/>
        <p:txBody>
          <a:bodyPr/>
          <a:lstStyle/>
          <a:p>
            <a:fld id="{DB87ECB8-5D87-4D03-A1A3-9B64C3D7812D}" type="slidenum">
              <a:rPr lang="en-US" smtClean="0"/>
              <a:t>‹#›</a:t>
            </a:fld>
            <a:endParaRPr lang="en-US"/>
          </a:p>
        </p:txBody>
      </p:sp>
    </p:spTree>
    <p:extLst>
      <p:ext uri="{BB962C8B-B14F-4D97-AF65-F5344CB8AC3E}">
        <p14:creationId xmlns:p14="http://schemas.microsoft.com/office/powerpoint/2010/main" val="171063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E937-F2C9-4B22-9281-16B1A7CF96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834416-7D7C-4B23-B93F-A80A14AB3A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425291-6792-42D4-B7C6-07D9B2019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B91176-BFD9-4275-A6AA-86B7AC797C67}"/>
              </a:ext>
            </a:extLst>
          </p:cNvPr>
          <p:cNvSpPr>
            <a:spLocks noGrp="1"/>
          </p:cNvSpPr>
          <p:nvPr>
            <p:ph type="dt" sz="half" idx="10"/>
          </p:nvPr>
        </p:nvSpPr>
        <p:spPr/>
        <p:txBody>
          <a:bodyPr/>
          <a:lstStyle/>
          <a:p>
            <a:fld id="{05AA5E74-0A5F-4CC3-9D97-04D3AAF79A01}" type="datetimeFigureOut">
              <a:rPr lang="en-US" smtClean="0"/>
              <a:t>7/16/2019</a:t>
            </a:fld>
            <a:endParaRPr lang="en-US"/>
          </a:p>
        </p:txBody>
      </p:sp>
      <p:sp>
        <p:nvSpPr>
          <p:cNvPr id="6" name="Footer Placeholder 5">
            <a:extLst>
              <a:ext uri="{FF2B5EF4-FFF2-40B4-BE49-F238E27FC236}">
                <a16:creationId xmlns:a16="http://schemas.microsoft.com/office/drawing/2014/main" id="{9B31837D-0055-41D8-B556-D10F9757B1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E76DC-7AAD-41E3-B947-3E12975FF44D}"/>
              </a:ext>
            </a:extLst>
          </p:cNvPr>
          <p:cNvSpPr>
            <a:spLocks noGrp="1"/>
          </p:cNvSpPr>
          <p:nvPr>
            <p:ph type="sldNum" sz="quarter" idx="12"/>
          </p:nvPr>
        </p:nvSpPr>
        <p:spPr/>
        <p:txBody>
          <a:bodyPr/>
          <a:lstStyle/>
          <a:p>
            <a:fld id="{DB87ECB8-5D87-4D03-A1A3-9B64C3D7812D}" type="slidenum">
              <a:rPr lang="en-US" smtClean="0"/>
              <a:t>‹#›</a:t>
            </a:fld>
            <a:endParaRPr lang="en-US"/>
          </a:p>
        </p:txBody>
      </p:sp>
    </p:spTree>
    <p:extLst>
      <p:ext uri="{BB962C8B-B14F-4D97-AF65-F5344CB8AC3E}">
        <p14:creationId xmlns:p14="http://schemas.microsoft.com/office/powerpoint/2010/main" val="418973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7972-CBAC-430B-B2D3-D7ED030CB4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9EFBA6-66B4-4B78-90EE-B19C44671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3E72F3-109F-44F9-B284-E7A37F938A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BC1EF9-17E2-4835-823B-425905C821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E74BF6-7D18-4A7F-A579-9982723ADD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A6A5A6-3561-4B13-A8CD-1AD56EBEF377}"/>
              </a:ext>
            </a:extLst>
          </p:cNvPr>
          <p:cNvSpPr>
            <a:spLocks noGrp="1"/>
          </p:cNvSpPr>
          <p:nvPr>
            <p:ph type="dt" sz="half" idx="10"/>
          </p:nvPr>
        </p:nvSpPr>
        <p:spPr/>
        <p:txBody>
          <a:bodyPr/>
          <a:lstStyle/>
          <a:p>
            <a:fld id="{05AA5E74-0A5F-4CC3-9D97-04D3AAF79A01}" type="datetimeFigureOut">
              <a:rPr lang="en-US" smtClean="0"/>
              <a:t>7/16/2019</a:t>
            </a:fld>
            <a:endParaRPr lang="en-US"/>
          </a:p>
        </p:txBody>
      </p:sp>
      <p:sp>
        <p:nvSpPr>
          <p:cNvPr id="8" name="Footer Placeholder 7">
            <a:extLst>
              <a:ext uri="{FF2B5EF4-FFF2-40B4-BE49-F238E27FC236}">
                <a16:creationId xmlns:a16="http://schemas.microsoft.com/office/drawing/2014/main" id="{9D7CA56A-548E-433E-AE10-54F2756BE3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82716D-5B62-47CE-853E-0F05F6AF789B}"/>
              </a:ext>
            </a:extLst>
          </p:cNvPr>
          <p:cNvSpPr>
            <a:spLocks noGrp="1"/>
          </p:cNvSpPr>
          <p:nvPr>
            <p:ph type="sldNum" sz="quarter" idx="12"/>
          </p:nvPr>
        </p:nvSpPr>
        <p:spPr/>
        <p:txBody>
          <a:bodyPr/>
          <a:lstStyle/>
          <a:p>
            <a:fld id="{DB87ECB8-5D87-4D03-A1A3-9B64C3D7812D}" type="slidenum">
              <a:rPr lang="en-US" smtClean="0"/>
              <a:t>‹#›</a:t>
            </a:fld>
            <a:endParaRPr lang="en-US"/>
          </a:p>
        </p:txBody>
      </p:sp>
    </p:spTree>
    <p:extLst>
      <p:ext uri="{BB962C8B-B14F-4D97-AF65-F5344CB8AC3E}">
        <p14:creationId xmlns:p14="http://schemas.microsoft.com/office/powerpoint/2010/main" val="198475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A00E-9B39-4169-A198-42F9B0B70D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7198EB-D2B4-414F-8118-FB3A34856637}"/>
              </a:ext>
            </a:extLst>
          </p:cNvPr>
          <p:cNvSpPr>
            <a:spLocks noGrp="1"/>
          </p:cNvSpPr>
          <p:nvPr>
            <p:ph type="dt" sz="half" idx="10"/>
          </p:nvPr>
        </p:nvSpPr>
        <p:spPr/>
        <p:txBody>
          <a:bodyPr/>
          <a:lstStyle/>
          <a:p>
            <a:fld id="{05AA5E74-0A5F-4CC3-9D97-04D3AAF79A01}" type="datetimeFigureOut">
              <a:rPr lang="en-US" smtClean="0"/>
              <a:t>7/16/2019</a:t>
            </a:fld>
            <a:endParaRPr lang="en-US"/>
          </a:p>
        </p:txBody>
      </p:sp>
      <p:sp>
        <p:nvSpPr>
          <p:cNvPr id="4" name="Footer Placeholder 3">
            <a:extLst>
              <a:ext uri="{FF2B5EF4-FFF2-40B4-BE49-F238E27FC236}">
                <a16:creationId xmlns:a16="http://schemas.microsoft.com/office/drawing/2014/main" id="{01C795D7-80E2-4F1D-89FD-E4E0F933DC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2073D-7EE0-4BBD-B8BE-6E3D11985F96}"/>
              </a:ext>
            </a:extLst>
          </p:cNvPr>
          <p:cNvSpPr>
            <a:spLocks noGrp="1"/>
          </p:cNvSpPr>
          <p:nvPr>
            <p:ph type="sldNum" sz="quarter" idx="12"/>
          </p:nvPr>
        </p:nvSpPr>
        <p:spPr/>
        <p:txBody>
          <a:bodyPr/>
          <a:lstStyle/>
          <a:p>
            <a:fld id="{DB87ECB8-5D87-4D03-A1A3-9B64C3D7812D}" type="slidenum">
              <a:rPr lang="en-US" smtClean="0"/>
              <a:t>‹#›</a:t>
            </a:fld>
            <a:endParaRPr lang="en-US"/>
          </a:p>
        </p:txBody>
      </p:sp>
    </p:spTree>
    <p:extLst>
      <p:ext uri="{BB962C8B-B14F-4D97-AF65-F5344CB8AC3E}">
        <p14:creationId xmlns:p14="http://schemas.microsoft.com/office/powerpoint/2010/main" val="382937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0ECC3-8F7C-48A6-9939-CC00085E83C3}"/>
              </a:ext>
            </a:extLst>
          </p:cNvPr>
          <p:cNvSpPr>
            <a:spLocks noGrp="1"/>
          </p:cNvSpPr>
          <p:nvPr>
            <p:ph type="dt" sz="half" idx="10"/>
          </p:nvPr>
        </p:nvSpPr>
        <p:spPr/>
        <p:txBody>
          <a:bodyPr/>
          <a:lstStyle/>
          <a:p>
            <a:fld id="{05AA5E74-0A5F-4CC3-9D97-04D3AAF79A01}" type="datetimeFigureOut">
              <a:rPr lang="en-US" smtClean="0"/>
              <a:t>7/16/2019</a:t>
            </a:fld>
            <a:endParaRPr lang="en-US"/>
          </a:p>
        </p:txBody>
      </p:sp>
      <p:sp>
        <p:nvSpPr>
          <p:cNvPr id="3" name="Footer Placeholder 2">
            <a:extLst>
              <a:ext uri="{FF2B5EF4-FFF2-40B4-BE49-F238E27FC236}">
                <a16:creationId xmlns:a16="http://schemas.microsoft.com/office/drawing/2014/main" id="{5E793BF4-1E61-4D7A-B1A7-BDA8071082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B88CE7-2AF8-4E74-91F1-22B6DBA9FBFF}"/>
              </a:ext>
            </a:extLst>
          </p:cNvPr>
          <p:cNvSpPr>
            <a:spLocks noGrp="1"/>
          </p:cNvSpPr>
          <p:nvPr>
            <p:ph type="sldNum" sz="quarter" idx="12"/>
          </p:nvPr>
        </p:nvSpPr>
        <p:spPr/>
        <p:txBody>
          <a:bodyPr/>
          <a:lstStyle/>
          <a:p>
            <a:fld id="{DB87ECB8-5D87-4D03-A1A3-9B64C3D7812D}" type="slidenum">
              <a:rPr lang="en-US" smtClean="0"/>
              <a:t>‹#›</a:t>
            </a:fld>
            <a:endParaRPr lang="en-US"/>
          </a:p>
        </p:txBody>
      </p:sp>
    </p:spTree>
    <p:extLst>
      <p:ext uri="{BB962C8B-B14F-4D97-AF65-F5344CB8AC3E}">
        <p14:creationId xmlns:p14="http://schemas.microsoft.com/office/powerpoint/2010/main" val="1866326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F4CF-4096-4570-BC87-ACB8050A1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402963-7EED-4341-A069-2407453E47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963389-2108-4B32-A6C9-706DCE8FD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4F333-B8D7-498D-90BA-6619BB6E11EB}"/>
              </a:ext>
            </a:extLst>
          </p:cNvPr>
          <p:cNvSpPr>
            <a:spLocks noGrp="1"/>
          </p:cNvSpPr>
          <p:nvPr>
            <p:ph type="dt" sz="half" idx="10"/>
          </p:nvPr>
        </p:nvSpPr>
        <p:spPr/>
        <p:txBody>
          <a:bodyPr/>
          <a:lstStyle/>
          <a:p>
            <a:fld id="{05AA5E74-0A5F-4CC3-9D97-04D3AAF79A01}" type="datetimeFigureOut">
              <a:rPr lang="en-US" smtClean="0"/>
              <a:t>7/16/2019</a:t>
            </a:fld>
            <a:endParaRPr lang="en-US"/>
          </a:p>
        </p:txBody>
      </p:sp>
      <p:sp>
        <p:nvSpPr>
          <p:cNvPr id="6" name="Footer Placeholder 5">
            <a:extLst>
              <a:ext uri="{FF2B5EF4-FFF2-40B4-BE49-F238E27FC236}">
                <a16:creationId xmlns:a16="http://schemas.microsoft.com/office/drawing/2014/main" id="{C7AEFFB0-B43C-4CDD-A6AF-F97020770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1296E-6A9A-4288-8828-4BE5F8612D50}"/>
              </a:ext>
            </a:extLst>
          </p:cNvPr>
          <p:cNvSpPr>
            <a:spLocks noGrp="1"/>
          </p:cNvSpPr>
          <p:nvPr>
            <p:ph type="sldNum" sz="quarter" idx="12"/>
          </p:nvPr>
        </p:nvSpPr>
        <p:spPr/>
        <p:txBody>
          <a:bodyPr/>
          <a:lstStyle/>
          <a:p>
            <a:fld id="{DB87ECB8-5D87-4D03-A1A3-9B64C3D7812D}" type="slidenum">
              <a:rPr lang="en-US" smtClean="0"/>
              <a:t>‹#›</a:t>
            </a:fld>
            <a:endParaRPr lang="en-US"/>
          </a:p>
        </p:txBody>
      </p:sp>
    </p:spTree>
    <p:extLst>
      <p:ext uri="{BB962C8B-B14F-4D97-AF65-F5344CB8AC3E}">
        <p14:creationId xmlns:p14="http://schemas.microsoft.com/office/powerpoint/2010/main" val="670113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2B57-9D11-4667-AD78-DF61422A6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7E1021-DEF5-4CD4-9965-D448F0853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B53227-7CF4-40FA-8E46-A239015C2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3B4B-8410-4FE3-8FAA-90AC0BB29A7E}"/>
              </a:ext>
            </a:extLst>
          </p:cNvPr>
          <p:cNvSpPr>
            <a:spLocks noGrp="1"/>
          </p:cNvSpPr>
          <p:nvPr>
            <p:ph type="dt" sz="half" idx="10"/>
          </p:nvPr>
        </p:nvSpPr>
        <p:spPr/>
        <p:txBody>
          <a:bodyPr/>
          <a:lstStyle/>
          <a:p>
            <a:fld id="{05AA5E74-0A5F-4CC3-9D97-04D3AAF79A01}" type="datetimeFigureOut">
              <a:rPr lang="en-US" smtClean="0"/>
              <a:t>7/16/2019</a:t>
            </a:fld>
            <a:endParaRPr lang="en-US"/>
          </a:p>
        </p:txBody>
      </p:sp>
      <p:sp>
        <p:nvSpPr>
          <p:cNvPr id="6" name="Footer Placeholder 5">
            <a:extLst>
              <a:ext uri="{FF2B5EF4-FFF2-40B4-BE49-F238E27FC236}">
                <a16:creationId xmlns:a16="http://schemas.microsoft.com/office/drawing/2014/main" id="{0AED5ECD-451C-422D-B8DF-061AE660FE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834BA-F811-4C81-9A73-6E92DA25CDBE}"/>
              </a:ext>
            </a:extLst>
          </p:cNvPr>
          <p:cNvSpPr>
            <a:spLocks noGrp="1"/>
          </p:cNvSpPr>
          <p:nvPr>
            <p:ph type="sldNum" sz="quarter" idx="12"/>
          </p:nvPr>
        </p:nvSpPr>
        <p:spPr/>
        <p:txBody>
          <a:bodyPr/>
          <a:lstStyle/>
          <a:p>
            <a:fld id="{DB87ECB8-5D87-4D03-A1A3-9B64C3D7812D}" type="slidenum">
              <a:rPr lang="en-US" smtClean="0"/>
              <a:t>‹#›</a:t>
            </a:fld>
            <a:endParaRPr lang="en-US"/>
          </a:p>
        </p:txBody>
      </p:sp>
    </p:spTree>
    <p:extLst>
      <p:ext uri="{BB962C8B-B14F-4D97-AF65-F5344CB8AC3E}">
        <p14:creationId xmlns:p14="http://schemas.microsoft.com/office/powerpoint/2010/main" val="360023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E16515-91AC-4240-84E9-7277FA38B6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A606EB-D024-4824-BFC9-65BC838CB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F3825-7B42-4C69-8962-37CEF084A1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A5E74-0A5F-4CC3-9D97-04D3AAF79A01}" type="datetimeFigureOut">
              <a:rPr lang="en-US" smtClean="0"/>
              <a:t>7/16/2019</a:t>
            </a:fld>
            <a:endParaRPr lang="en-US"/>
          </a:p>
        </p:txBody>
      </p:sp>
      <p:sp>
        <p:nvSpPr>
          <p:cNvPr id="5" name="Footer Placeholder 4">
            <a:extLst>
              <a:ext uri="{FF2B5EF4-FFF2-40B4-BE49-F238E27FC236}">
                <a16:creationId xmlns:a16="http://schemas.microsoft.com/office/drawing/2014/main" id="{DB53C52C-7F1D-48D2-96C4-6ACC24F660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9B31C-BB44-41D2-A712-C9DC781AD7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7ECB8-5D87-4D03-A1A3-9B64C3D7812D}" type="slidenum">
              <a:rPr lang="en-US" smtClean="0"/>
              <a:t>‹#›</a:t>
            </a:fld>
            <a:endParaRPr lang="en-US"/>
          </a:p>
        </p:txBody>
      </p:sp>
    </p:spTree>
    <p:extLst>
      <p:ext uri="{BB962C8B-B14F-4D97-AF65-F5344CB8AC3E}">
        <p14:creationId xmlns:p14="http://schemas.microsoft.com/office/powerpoint/2010/main" val="1253018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A5DBCB-52D2-4CC4-99A9-06F557AA3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81859" cy="6858000"/>
          </a:xfrm>
          <a:prstGeom prst="rect">
            <a:avLst/>
          </a:prstGeom>
        </p:spPr>
      </p:pic>
      <p:sp>
        <p:nvSpPr>
          <p:cNvPr id="8" name="Parallelogram 7">
            <a:extLst>
              <a:ext uri="{FF2B5EF4-FFF2-40B4-BE49-F238E27FC236}">
                <a16:creationId xmlns:a16="http://schemas.microsoft.com/office/drawing/2014/main" id="{78BED2D3-527A-46D7-A883-CFE183E12FAE}"/>
              </a:ext>
            </a:extLst>
          </p:cNvPr>
          <p:cNvSpPr/>
          <p:nvPr/>
        </p:nvSpPr>
        <p:spPr>
          <a:xfrm>
            <a:off x="5707857" y="-1"/>
            <a:ext cx="8163035" cy="7358231"/>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59F338F-0EA2-450D-BD6C-1C31D6D647BD}"/>
              </a:ext>
            </a:extLst>
          </p:cNvPr>
          <p:cNvSpPr txBox="1"/>
          <p:nvPr/>
        </p:nvSpPr>
        <p:spPr>
          <a:xfrm>
            <a:off x="7207474" y="1627892"/>
            <a:ext cx="4005072" cy="2031325"/>
          </a:xfrm>
          <a:prstGeom prst="rect">
            <a:avLst/>
          </a:prstGeom>
          <a:noFill/>
        </p:spPr>
        <p:txBody>
          <a:bodyPr wrap="square" rtlCol="0">
            <a:spAutoFit/>
          </a:bodyPr>
          <a:lstStyle/>
          <a:p>
            <a:r>
              <a:rPr lang="en-US" sz="3600" dirty="0">
                <a:solidFill>
                  <a:schemeClr val="bg1"/>
                </a:solidFill>
                <a:latin typeface="Segoe UI Semibold" panose="020B0702040204020203" pitchFamily="34" charset="0"/>
                <a:cs typeface="Segoe UI Semibold" panose="020B0702040204020203" pitchFamily="34" charset="0"/>
              </a:rPr>
              <a:t>Implement a Mobile DevOps Strategy</a:t>
            </a:r>
          </a:p>
          <a:p>
            <a:endParaRPr lang="en-US" dirty="0"/>
          </a:p>
        </p:txBody>
      </p:sp>
      <p:sp>
        <p:nvSpPr>
          <p:cNvPr id="10" name="Text Placeholder 4">
            <a:extLst>
              <a:ext uri="{FF2B5EF4-FFF2-40B4-BE49-F238E27FC236}">
                <a16:creationId xmlns:a16="http://schemas.microsoft.com/office/drawing/2014/main" id="{9E1AC8C7-8A92-482F-93EE-FF978DE5360B}"/>
              </a:ext>
            </a:extLst>
          </p:cNvPr>
          <p:cNvSpPr txBox="1">
            <a:spLocks/>
          </p:cNvSpPr>
          <p:nvPr/>
        </p:nvSpPr>
        <p:spPr bwMode="black">
          <a:xfrm>
            <a:off x="7359874" y="4682966"/>
            <a:ext cx="7589520" cy="30777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dirty="0">
                <a:solidFill>
                  <a:schemeClr val="bg1"/>
                </a:solidFill>
                <a:latin typeface="Segoe UI" panose="020B0502040204020203" pitchFamily="34" charset="0"/>
                <a:cs typeface="Segoe UI" panose="020B0502040204020203" pitchFamily="34" charset="0"/>
              </a:rPr>
              <a:t>Eng Teong Cheah</a:t>
            </a:r>
            <a:br>
              <a:rPr lang="en-US" sz="2000" dirty="0">
                <a:solidFill>
                  <a:schemeClr val="bg1"/>
                </a:solidFill>
                <a:latin typeface="Segoe UI" panose="020B0502040204020203" pitchFamily="34" charset="0"/>
                <a:cs typeface="Segoe UI" panose="020B0502040204020203" pitchFamily="34" charset="0"/>
              </a:rPr>
            </a:br>
            <a:r>
              <a:rPr lang="en-US" sz="2000" dirty="0">
                <a:solidFill>
                  <a:schemeClr val="bg1"/>
                </a:solidFill>
                <a:latin typeface="Segoe UI" panose="020B0502040204020203" pitchFamily="34" charset="0"/>
                <a:cs typeface="Segoe UI" panose="020B0502040204020203" pitchFamily="34" charset="0"/>
              </a:rPr>
              <a:t>Microsoft MVP for AI</a:t>
            </a:r>
          </a:p>
        </p:txBody>
      </p:sp>
    </p:spTree>
    <p:extLst>
      <p:ext uri="{BB962C8B-B14F-4D97-AF65-F5344CB8AC3E}">
        <p14:creationId xmlns:p14="http://schemas.microsoft.com/office/powerpoint/2010/main" val="247165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67347D-3AE1-4EAE-B9E5-6C423002827B}"/>
              </a:ext>
            </a:extLst>
          </p:cNvPr>
          <p:cNvSpPr txBox="1">
            <a:spLocks/>
          </p:cNvSpPr>
          <p:nvPr/>
        </p:nvSpPr>
        <p:spPr bwMode="black">
          <a:xfrm>
            <a:off x="584199" y="1871783"/>
            <a:ext cx="9459913" cy="16619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Segoe UI Semibold" panose="020B0702040204020203" pitchFamily="34" charset="0"/>
                <a:cs typeface="Segoe UI Semibold" panose="020B0702040204020203" pitchFamily="34" charset="0"/>
              </a:rPr>
              <a:t>Demo – Build-Test-Distribute Mobile Apps using App Center</a:t>
            </a:r>
          </a:p>
        </p:txBody>
      </p:sp>
    </p:spTree>
    <p:extLst>
      <p:ext uri="{BB962C8B-B14F-4D97-AF65-F5344CB8AC3E}">
        <p14:creationId xmlns:p14="http://schemas.microsoft.com/office/powerpoint/2010/main" val="2507781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D163-9933-43A4-8923-EA31A02D0297}"/>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Resources</a:t>
            </a:r>
          </a:p>
        </p:txBody>
      </p:sp>
      <p:sp>
        <p:nvSpPr>
          <p:cNvPr id="3" name="Content Placeholder 2">
            <a:extLst>
              <a:ext uri="{FF2B5EF4-FFF2-40B4-BE49-F238E27FC236}">
                <a16:creationId xmlns:a16="http://schemas.microsoft.com/office/drawing/2014/main" id="{38AF3E17-1839-4504-BB69-C89337D4DAA6}"/>
              </a:ext>
            </a:extLst>
          </p:cNvPr>
          <p:cNvSpPr>
            <a:spLocks noGrp="1"/>
          </p:cNvSpPr>
          <p:nvPr>
            <p:ph idx="1"/>
          </p:nvPr>
        </p:nvSpPr>
        <p:spPr/>
        <p:txBody>
          <a:bodyPr>
            <a:normAutofit/>
          </a:bodyPr>
          <a:lstStyle/>
          <a:p>
            <a:pPr>
              <a:buFontTx/>
              <a:buChar char="-"/>
            </a:pPr>
            <a:r>
              <a:rPr lang="en-US" dirty="0">
                <a:latin typeface="Segoe UI Semilight" panose="020B0402040204020203" pitchFamily="34" charset="0"/>
                <a:cs typeface="Segoe UI Semilight" panose="020B0402040204020203" pitchFamily="34" charset="0"/>
              </a:rPr>
              <a:t>docs.microcsoft.com</a:t>
            </a:r>
          </a:p>
          <a:p>
            <a:pPr>
              <a:buFontTx/>
              <a:buChar char="-"/>
            </a:pPr>
            <a:r>
              <a:rPr lang="en-US" dirty="0">
                <a:latin typeface="Segoe UI Semilight" panose="020B0402040204020203" pitchFamily="34" charset="0"/>
                <a:cs typeface="Segoe UI Semilight" panose="020B0402040204020203" pitchFamily="34" charset="0"/>
              </a:rPr>
              <a:t>https://hockeyapp.net/best-practices/mobile-devops-devops-whats-the-difference.html </a:t>
            </a:r>
            <a:br>
              <a:rPr lang="en-US" dirty="0">
                <a:latin typeface="Segoe UI Semilight" panose="020B0402040204020203" pitchFamily="34" charset="0"/>
                <a:cs typeface="Segoe UI Semilight" panose="020B0402040204020203" pitchFamily="34" charset="0"/>
              </a:rPr>
            </a:br>
            <a:endParaRPr lang="en-US"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21150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67347D-3AE1-4EAE-B9E5-6C423002827B}"/>
              </a:ext>
            </a:extLst>
          </p:cNvPr>
          <p:cNvSpPr txBox="1">
            <a:spLocks/>
          </p:cNvSpPr>
          <p:nvPr/>
        </p:nvSpPr>
        <p:spPr bwMode="black">
          <a:xfrm>
            <a:off x="584200" y="1871783"/>
            <a:ext cx="7589520" cy="16619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Segoe UI Semibold" panose="020B0702040204020203" pitchFamily="34" charset="0"/>
                <a:cs typeface="Segoe UI Semibold" panose="020B0702040204020203" pitchFamily="34" charset="0"/>
              </a:rPr>
              <a:t>Mobile DevOps</a:t>
            </a:r>
          </a:p>
        </p:txBody>
      </p:sp>
    </p:spTree>
    <p:extLst>
      <p:ext uri="{BB962C8B-B14F-4D97-AF65-F5344CB8AC3E}">
        <p14:creationId xmlns:p14="http://schemas.microsoft.com/office/powerpoint/2010/main" val="296729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D163-9933-43A4-8923-EA31A02D0297}"/>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Mobile DevOps</a:t>
            </a:r>
          </a:p>
        </p:txBody>
      </p:sp>
      <p:sp>
        <p:nvSpPr>
          <p:cNvPr id="3" name="Content Placeholder 2">
            <a:extLst>
              <a:ext uri="{FF2B5EF4-FFF2-40B4-BE49-F238E27FC236}">
                <a16:creationId xmlns:a16="http://schemas.microsoft.com/office/drawing/2014/main" id="{38AF3E17-1839-4504-BB69-C89337D4DAA6}"/>
              </a:ext>
            </a:extLst>
          </p:cNvPr>
          <p:cNvSpPr>
            <a:spLocks noGrp="1"/>
          </p:cNvSpPr>
          <p:nvPr>
            <p:ph idx="1"/>
          </p:nvPr>
        </p:nvSpPr>
        <p:spPr/>
        <p:txBody>
          <a:bodyPr>
            <a:normAutofit/>
          </a:bodyPr>
          <a:lstStyle/>
          <a:p>
            <a:pPr marL="0" indent="0">
              <a:buNone/>
            </a:pPr>
            <a:r>
              <a:rPr lang="en-US" dirty="0">
                <a:latin typeface="Segoe UI Semilight" panose="020B0402040204020203" pitchFamily="34" charset="0"/>
                <a:cs typeface="Segoe UI Semilight" panose="020B0402040204020203" pitchFamily="34" charset="0"/>
              </a:rPr>
              <a:t>The practices and the culture should be the same between DevOps and Mobile DevOps, but the tooling required to successfully integrate a Mobile DevOps practice is going to be different than tooling for your DevOps practice.</a:t>
            </a:r>
          </a:p>
        </p:txBody>
      </p:sp>
    </p:spTree>
    <p:extLst>
      <p:ext uri="{BB962C8B-B14F-4D97-AF65-F5344CB8AC3E}">
        <p14:creationId xmlns:p14="http://schemas.microsoft.com/office/powerpoint/2010/main" val="328219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67347D-3AE1-4EAE-B9E5-6C423002827B}"/>
              </a:ext>
            </a:extLst>
          </p:cNvPr>
          <p:cNvSpPr txBox="1">
            <a:spLocks/>
          </p:cNvSpPr>
          <p:nvPr/>
        </p:nvSpPr>
        <p:spPr bwMode="black">
          <a:xfrm>
            <a:off x="584199" y="1871783"/>
            <a:ext cx="9459913" cy="16619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Segoe UI Semibold" panose="020B0702040204020203" pitchFamily="34" charset="0"/>
                <a:cs typeface="Segoe UI Semibold" panose="020B0702040204020203" pitchFamily="34" charset="0"/>
              </a:rPr>
              <a:t>Introduction Visual Studio App Center</a:t>
            </a:r>
          </a:p>
        </p:txBody>
      </p:sp>
    </p:spTree>
    <p:extLst>
      <p:ext uri="{BB962C8B-B14F-4D97-AF65-F5344CB8AC3E}">
        <p14:creationId xmlns:p14="http://schemas.microsoft.com/office/powerpoint/2010/main" val="2639750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D163-9933-43A4-8923-EA31A02D0297}"/>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Visual Studio App Center</a:t>
            </a:r>
          </a:p>
        </p:txBody>
      </p:sp>
      <p:sp>
        <p:nvSpPr>
          <p:cNvPr id="3" name="Content Placeholder 2">
            <a:extLst>
              <a:ext uri="{FF2B5EF4-FFF2-40B4-BE49-F238E27FC236}">
                <a16:creationId xmlns:a16="http://schemas.microsoft.com/office/drawing/2014/main" id="{38AF3E17-1839-4504-BB69-C89337D4DAA6}"/>
              </a:ext>
            </a:extLst>
          </p:cNvPr>
          <p:cNvSpPr>
            <a:spLocks noGrp="1"/>
          </p:cNvSpPr>
          <p:nvPr>
            <p:ph idx="1"/>
          </p:nvPr>
        </p:nvSpPr>
        <p:spPr/>
        <p:txBody>
          <a:bodyPr>
            <a:normAutofit/>
          </a:bodyPr>
          <a:lstStyle/>
          <a:p>
            <a:pPr>
              <a:buFontTx/>
              <a:buChar char="-"/>
            </a:pPr>
            <a:r>
              <a:rPr lang="en-US" dirty="0">
                <a:latin typeface="Segoe UI Semilight" panose="020B0402040204020203" pitchFamily="34" charset="0"/>
                <a:cs typeface="Segoe UI Semilight" panose="020B0402040204020203" pitchFamily="34" charset="0"/>
              </a:rPr>
              <a:t>Visual Studio App Center bring together multiple services commonly used by mobile developers into a DevOps cloud solution.</a:t>
            </a:r>
          </a:p>
          <a:p>
            <a:pPr>
              <a:buFontTx/>
              <a:buChar char="-"/>
            </a:pPr>
            <a:r>
              <a:rPr lang="en-US" dirty="0">
                <a:latin typeface="Segoe UI Semilight" panose="020B0402040204020203" pitchFamily="34" charset="0"/>
                <a:cs typeface="Segoe UI Semilight" panose="020B0402040204020203" pitchFamily="34" charset="0"/>
              </a:rPr>
              <a:t>Developers use App Center to Build, Test, and Distribute applications.</a:t>
            </a:r>
          </a:p>
          <a:p>
            <a:pPr>
              <a:buFontTx/>
              <a:buChar char="-"/>
            </a:pPr>
            <a:r>
              <a:rPr lang="en-US" dirty="0">
                <a:latin typeface="Segoe UI Semilight" panose="020B0402040204020203" pitchFamily="34" charset="0"/>
                <a:cs typeface="Segoe UI Semilight" panose="020B0402040204020203" pitchFamily="34" charset="0"/>
              </a:rPr>
              <a:t>Once the app’s deployed, developers monitors the status and usage of the app using the Analytics and Diagnostics services, and engage with users using the Push service. </a:t>
            </a:r>
          </a:p>
        </p:txBody>
      </p:sp>
    </p:spTree>
    <p:extLst>
      <p:ext uri="{BB962C8B-B14F-4D97-AF65-F5344CB8AC3E}">
        <p14:creationId xmlns:p14="http://schemas.microsoft.com/office/powerpoint/2010/main" val="318541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67347D-3AE1-4EAE-B9E5-6C423002827B}"/>
              </a:ext>
            </a:extLst>
          </p:cNvPr>
          <p:cNvSpPr txBox="1">
            <a:spLocks/>
          </p:cNvSpPr>
          <p:nvPr/>
        </p:nvSpPr>
        <p:spPr bwMode="black">
          <a:xfrm>
            <a:off x="584199" y="1871783"/>
            <a:ext cx="9459913" cy="16619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Segoe UI Semibold" panose="020B0702040204020203" pitchFamily="34" charset="0"/>
                <a:cs typeface="Segoe UI Semibold" panose="020B0702040204020203" pitchFamily="34" charset="0"/>
              </a:rPr>
              <a:t>Manage Distribution Groups</a:t>
            </a:r>
          </a:p>
        </p:txBody>
      </p:sp>
    </p:spTree>
    <p:extLst>
      <p:ext uri="{BB962C8B-B14F-4D97-AF65-F5344CB8AC3E}">
        <p14:creationId xmlns:p14="http://schemas.microsoft.com/office/powerpoint/2010/main" val="934450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D163-9933-43A4-8923-EA31A02D0297}"/>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Types of Distribution Groups</a:t>
            </a:r>
          </a:p>
        </p:txBody>
      </p:sp>
      <p:sp>
        <p:nvSpPr>
          <p:cNvPr id="3" name="Content Placeholder 2">
            <a:extLst>
              <a:ext uri="{FF2B5EF4-FFF2-40B4-BE49-F238E27FC236}">
                <a16:creationId xmlns:a16="http://schemas.microsoft.com/office/drawing/2014/main" id="{38AF3E17-1839-4504-BB69-C89337D4DAA6}"/>
              </a:ext>
            </a:extLst>
          </p:cNvPr>
          <p:cNvSpPr>
            <a:spLocks noGrp="1"/>
          </p:cNvSpPr>
          <p:nvPr>
            <p:ph idx="1"/>
          </p:nvPr>
        </p:nvSpPr>
        <p:spPr/>
        <p:txBody>
          <a:bodyPr>
            <a:normAutofit/>
          </a:bodyPr>
          <a:lstStyle/>
          <a:p>
            <a:pPr marL="0" indent="0">
              <a:buNone/>
            </a:pPr>
            <a:r>
              <a:rPr lang="en-US" b="1" dirty="0">
                <a:latin typeface="Segoe UI Semilight" panose="020B0402040204020203" pitchFamily="34" charset="0"/>
                <a:cs typeface="Segoe UI Semilight" panose="020B0402040204020203" pitchFamily="34" charset="0"/>
              </a:rPr>
              <a:t>Private Distribution Groups</a:t>
            </a:r>
          </a:p>
          <a:p>
            <a:pPr marL="0" indent="0">
              <a:buNone/>
            </a:pPr>
            <a:r>
              <a:rPr lang="en-US" dirty="0">
                <a:latin typeface="Segoe UI Semilight" panose="020B0402040204020203" pitchFamily="34" charset="0"/>
                <a:cs typeface="Segoe UI Semilight" panose="020B0402040204020203" pitchFamily="34" charset="0"/>
              </a:rPr>
              <a:t>In App Center, distribution groups are private by default. This means only testers invited via email can access the releases available to this group. Testers added to this group will receive a notification that they have been added to the app to test. After release, testers that were previously added to this group will receive the new release notification email and will be required to login to their App Center account in order to access and download releases.</a:t>
            </a:r>
          </a:p>
        </p:txBody>
      </p:sp>
    </p:spTree>
    <p:extLst>
      <p:ext uri="{BB962C8B-B14F-4D97-AF65-F5344CB8AC3E}">
        <p14:creationId xmlns:p14="http://schemas.microsoft.com/office/powerpoint/2010/main" val="29886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D163-9933-43A4-8923-EA31A02D0297}"/>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Types of Distribution Groups</a:t>
            </a:r>
          </a:p>
        </p:txBody>
      </p:sp>
      <p:sp>
        <p:nvSpPr>
          <p:cNvPr id="3" name="Content Placeholder 2">
            <a:extLst>
              <a:ext uri="{FF2B5EF4-FFF2-40B4-BE49-F238E27FC236}">
                <a16:creationId xmlns:a16="http://schemas.microsoft.com/office/drawing/2014/main" id="{38AF3E17-1839-4504-BB69-C89337D4DAA6}"/>
              </a:ext>
            </a:extLst>
          </p:cNvPr>
          <p:cNvSpPr>
            <a:spLocks noGrp="1"/>
          </p:cNvSpPr>
          <p:nvPr>
            <p:ph idx="1"/>
          </p:nvPr>
        </p:nvSpPr>
        <p:spPr/>
        <p:txBody>
          <a:bodyPr>
            <a:normAutofit/>
          </a:bodyPr>
          <a:lstStyle/>
          <a:p>
            <a:pPr marL="0" indent="0">
              <a:buNone/>
            </a:pPr>
            <a:r>
              <a:rPr lang="en-US" b="1" dirty="0">
                <a:latin typeface="Segoe UI Semilight" panose="020B0402040204020203" pitchFamily="34" charset="0"/>
                <a:cs typeface="Segoe UI Semilight" panose="020B0402040204020203" pitchFamily="34" charset="0"/>
              </a:rPr>
              <a:t>Public Distribution Groups</a:t>
            </a:r>
          </a:p>
          <a:p>
            <a:pPr marL="0" indent="0">
              <a:buNone/>
            </a:pPr>
            <a:r>
              <a:rPr lang="en-US" dirty="0">
                <a:latin typeface="Segoe UI Semilight" panose="020B0402040204020203" pitchFamily="34" charset="0"/>
                <a:cs typeface="Segoe UI Semilight" panose="020B0402040204020203" pitchFamily="34" charset="0"/>
              </a:rPr>
              <a:t>Distribution groups must be public to enable unauthenticated installs from public links. When creating a new distribution group, the options is available during the setup process. After giving your group a name, you can enable Allow public access.</a:t>
            </a:r>
          </a:p>
        </p:txBody>
      </p:sp>
    </p:spTree>
    <p:extLst>
      <p:ext uri="{BB962C8B-B14F-4D97-AF65-F5344CB8AC3E}">
        <p14:creationId xmlns:p14="http://schemas.microsoft.com/office/powerpoint/2010/main" val="75371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D163-9933-43A4-8923-EA31A02D0297}"/>
              </a:ext>
            </a:extLst>
          </p:cNvPr>
          <p:cNvSpPr>
            <a:spLocks noGrp="1"/>
          </p:cNvSpPr>
          <p:nvPr>
            <p:ph type="title"/>
          </p:nvPr>
        </p:nvSpPr>
        <p:spPr/>
        <p:txBody>
          <a:bodyPr>
            <a:normAutofit/>
          </a:bodyPr>
          <a:lstStyle/>
          <a:p>
            <a:r>
              <a:rPr lang="en-US" sz="3600" dirty="0">
                <a:latin typeface="Segoe UI Semibold" panose="020B0702040204020203" pitchFamily="34" charset="0"/>
                <a:cs typeface="Segoe UI Semibold" panose="020B0702040204020203" pitchFamily="34" charset="0"/>
              </a:rPr>
              <a:t>Types of Distribution Groups</a:t>
            </a:r>
          </a:p>
        </p:txBody>
      </p:sp>
      <p:sp>
        <p:nvSpPr>
          <p:cNvPr id="3" name="Content Placeholder 2">
            <a:extLst>
              <a:ext uri="{FF2B5EF4-FFF2-40B4-BE49-F238E27FC236}">
                <a16:creationId xmlns:a16="http://schemas.microsoft.com/office/drawing/2014/main" id="{38AF3E17-1839-4504-BB69-C89337D4DAA6}"/>
              </a:ext>
            </a:extLst>
          </p:cNvPr>
          <p:cNvSpPr>
            <a:spLocks noGrp="1"/>
          </p:cNvSpPr>
          <p:nvPr>
            <p:ph idx="1"/>
          </p:nvPr>
        </p:nvSpPr>
        <p:spPr/>
        <p:txBody>
          <a:bodyPr>
            <a:normAutofit/>
          </a:bodyPr>
          <a:lstStyle/>
          <a:p>
            <a:pPr marL="0" indent="0">
              <a:buNone/>
            </a:pPr>
            <a:r>
              <a:rPr lang="en-US" b="1" dirty="0">
                <a:latin typeface="Segoe UI Semilight" panose="020B0402040204020203" pitchFamily="34" charset="0"/>
                <a:cs typeface="Segoe UI Semilight" panose="020B0402040204020203" pitchFamily="34" charset="0"/>
              </a:rPr>
              <a:t>Shared Distribution Groups</a:t>
            </a:r>
          </a:p>
          <a:p>
            <a:pPr marL="0" indent="0">
              <a:buNone/>
            </a:pPr>
            <a:r>
              <a:rPr lang="en-US" dirty="0">
                <a:latin typeface="Segoe UI Semilight" panose="020B0402040204020203" pitchFamily="34" charset="0"/>
                <a:cs typeface="Segoe UI Semilight" panose="020B0402040204020203" pitchFamily="34" charset="0"/>
              </a:rPr>
              <a:t>Shared distribution groups are private or public distribution groups that are shared across multiple apps in a single organization. </a:t>
            </a:r>
          </a:p>
          <a:p>
            <a:pPr marL="0" indent="0">
              <a:buNone/>
            </a:pPr>
            <a:endParaRPr lang="en-US" dirty="0">
              <a:latin typeface="Segoe UI Semilight" panose="020B0402040204020203" pitchFamily="34" charset="0"/>
              <a:cs typeface="Segoe UI Semilight" panose="020B0402040204020203" pitchFamily="34" charset="0"/>
            </a:endParaRPr>
          </a:p>
          <a:p>
            <a:pPr marL="0" indent="0">
              <a:buNone/>
            </a:pPr>
            <a:r>
              <a:rPr lang="en-US" dirty="0">
                <a:latin typeface="Segoe UI Semilight" panose="020B0402040204020203" pitchFamily="34" charset="0"/>
                <a:cs typeface="Segoe UI Semilight" panose="020B0402040204020203" pitchFamily="34" charset="0"/>
              </a:rPr>
              <a:t>Shared distribution groups eliminate the need to replicate distribution groups across multiple apps. With a few clicks, you can give a shared distribution group access to any combination of apps belonging to a particular organization.</a:t>
            </a:r>
          </a:p>
        </p:txBody>
      </p:sp>
    </p:spTree>
    <p:extLst>
      <p:ext uri="{BB962C8B-B14F-4D97-AF65-F5344CB8AC3E}">
        <p14:creationId xmlns:p14="http://schemas.microsoft.com/office/powerpoint/2010/main" val="1633419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360</Words>
  <Application>Microsoft Office PowerPoint</Application>
  <PresentationFormat>Widescreen</PresentationFormat>
  <Paragraphs>31</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Segoe UI</vt:lpstr>
      <vt:lpstr>Segoe UI Semibold</vt:lpstr>
      <vt:lpstr>Segoe UI Semilight</vt:lpstr>
      <vt:lpstr>Office Theme</vt:lpstr>
      <vt:lpstr>PowerPoint Presentation</vt:lpstr>
      <vt:lpstr>PowerPoint Presentation</vt:lpstr>
      <vt:lpstr>Mobile DevOps</vt:lpstr>
      <vt:lpstr>PowerPoint Presentation</vt:lpstr>
      <vt:lpstr>Visual Studio App Center</vt:lpstr>
      <vt:lpstr>PowerPoint Presentation</vt:lpstr>
      <vt:lpstr>Types of Distribution Groups</vt:lpstr>
      <vt:lpstr>Types of Distribution Groups</vt:lpstr>
      <vt:lpstr>Types of Distribution Groups</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Teong Cheah</dc:creator>
  <cp:lastModifiedBy>Eng Teong Cheah</cp:lastModifiedBy>
  <cp:revision>10</cp:revision>
  <dcterms:created xsi:type="dcterms:W3CDTF">2019-07-16T02:26:50Z</dcterms:created>
  <dcterms:modified xsi:type="dcterms:W3CDTF">2019-07-16T06:30:12Z</dcterms:modified>
</cp:coreProperties>
</file>