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5" r:id="rId2"/>
    <p:sldId id="296" r:id="rId3"/>
    <p:sldId id="320" r:id="rId4"/>
    <p:sldId id="287" r:id="rId5"/>
    <p:sldId id="340" r:id="rId6"/>
    <p:sldId id="341" r:id="rId7"/>
    <p:sldId id="342" r:id="rId8"/>
    <p:sldId id="343" r:id="rId9"/>
    <p:sldId id="344" r:id="rId10"/>
    <p:sldId id="345" r:id="rId11"/>
    <p:sldId id="346" r:id="rId12"/>
    <p:sldId id="347" r:id="rId13"/>
    <p:sldId id="348" r:id="rId14"/>
    <p:sldId id="349" r:id="rId15"/>
    <p:sldId id="350" r:id="rId16"/>
    <p:sldId id="352" r:id="rId17"/>
    <p:sldId id="351" r:id="rId18"/>
    <p:sldId id="353" r:id="rId19"/>
    <p:sldId id="354" r:id="rId20"/>
    <p:sldId id="355" r:id="rId21"/>
    <p:sldId id="356" r:id="rId22"/>
    <p:sldId id="357"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78DB-0091-4EF0-9620-E708B7FBB15F}"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A7835-A609-40F4-AF8F-B5435EE80C0F}" type="slidenum">
              <a:rPr lang="en-US" smtClean="0"/>
              <a:t>‹#›</a:t>
            </a:fld>
            <a:endParaRPr lang="en-US"/>
          </a:p>
        </p:txBody>
      </p:sp>
    </p:spTree>
    <p:extLst>
      <p:ext uri="{BB962C8B-B14F-4D97-AF65-F5344CB8AC3E}">
        <p14:creationId xmlns:p14="http://schemas.microsoft.com/office/powerpoint/2010/main" val="165021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341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848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6813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447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7880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1529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5320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06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9460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031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6422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8428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673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562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3"/>
        <p:cNvGrpSpPr/>
        <p:nvPr/>
      </p:nvGrpSpPr>
      <p:grpSpPr>
        <a:xfrm>
          <a:off x="0" y="0"/>
          <a:ext cx="0" cy="0"/>
          <a:chOff x="0" y="0"/>
          <a:chExt cx="0" cy="0"/>
        </a:xfrm>
      </p:grpSpPr>
      <p:sp>
        <p:nvSpPr>
          <p:cNvPr id="5404" name="Google Shape;54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5" name="Google Shape;540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355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3338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252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0491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2999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662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2098-40E6-491A-9F07-3F2C7AB538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1E3C8-02B9-49B9-96F9-DE991E7ED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48E6A-F7B5-42DA-9BDA-1CE643AA1D7A}"/>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5" name="Footer Placeholder 4">
            <a:extLst>
              <a:ext uri="{FF2B5EF4-FFF2-40B4-BE49-F238E27FC236}">
                <a16:creationId xmlns:a16="http://schemas.microsoft.com/office/drawing/2014/main" id="{EC1623DE-F064-4A2F-80F9-2E56BD240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3B653-8A98-4F2A-98DB-9E7B1BA3C750}"/>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8232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50AD-F2B7-4441-B058-E35F6AA7A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EF8A1C-D3F4-45F0-936F-002314840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F3EF3-70D4-46A8-AFEB-1E9BF2DB7DB6}"/>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5" name="Footer Placeholder 4">
            <a:extLst>
              <a:ext uri="{FF2B5EF4-FFF2-40B4-BE49-F238E27FC236}">
                <a16:creationId xmlns:a16="http://schemas.microsoft.com/office/drawing/2014/main" id="{3015B702-A53A-4C15-8677-02F3C8F3F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0379-4705-481C-A1EC-4603F05E717E}"/>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04284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D4F08-3EB4-4A56-B9BC-A07982046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51ED8-0BEA-45B1-9B82-47E35060B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98380-5E8A-4A82-B990-317EB96D5FBA}"/>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5" name="Footer Placeholder 4">
            <a:extLst>
              <a:ext uri="{FF2B5EF4-FFF2-40B4-BE49-F238E27FC236}">
                <a16:creationId xmlns:a16="http://schemas.microsoft.com/office/drawing/2014/main" id="{703233B1-C249-4426-8675-4C0537015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4FC7A-7298-41D4-8FEB-963974CBCC46}"/>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268272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slide">
  <p:cSld name="Big 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6568"/>
          <a:stretch/>
        </p:blipFill>
        <p:spPr>
          <a:xfrm>
            <a:off x="460034" y="467085"/>
            <a:ext cx="11271932" cy="5923833"/>
          </a:xfrm>
          <a:prstGeom prst="rect">
            <a:avLst/>
          </a:prstGeom>
          <a:noFill/>
          <a:ln>
            <a:noFill/>
          </a:ln>
        </p:spPr>
      </p:pic>
      <p:sp>
        <p:nvSpPr>
          <p:cNvPr id="10" name="Google Shape;10;p2"/>
          <p:cNvSpPr/>
          <p:nvPr/>
        </p:nvSpPr>
        <p:spPr>
          <a:xfrm>
            <a:off x="-10200" y="4032667"/>
            <a:ext cx="10206000" cy="1965600"/>
          </a:xfrm>
          <a:prstGeom prst="rect">
            <a:avLst/>
          </a:prstGeom>
          <a:solidFill>
            <a:srgbClr val="A5B7C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635067" y="2592700"/>
            <a:ext cx="11096800" cy="255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700"/>
              <a:buNone/>
              <a:defRPr sz="3600" b="1">
                <a:solidFill>
                  <a:srgbClr val="FFFFFF"/>
                </a:solidFill>
                <a:latin typeface="Roboto"/>
                <a:ea typeface="Roboto"/>
                <a:cs typeface="Roboto"/>
                <a:sym typeface="Roboto"/>
              </a:defRPr>
            </a:lvl1pPr>
            <a:lvl2pPr lvl="1" algn="l">
              <a:lnSpc>
                <a:spcPct val="100000"/>
              </a:lnSpc>
              <a:spcBef>
                <a:spcPts val="0"/>
              </a:spcBef>
              <a:spcAft>
                <a:spcPts val="0"/>
              </a:spcAft>
              <a:buSzPts val="2800"/>
              <a:buNone/>
              <a:defRPr sz="4000">
                <a:solidFill>
                  <a:srgbClr val="FFFFFF"/>
                </a:solidFill>
              </a:defRPr>
            </a:lvl2pPr>
            <a:lvl3pPr lvl="2" algn="l">
              <a:lnSpc>
                <a:spcPct val="100000"/>
              </a:lnSpc>
              <a:spcBef>
                <a:spcPts val="0"/>
              </a:spcBef>
              <a:spcAft>
                <a:spcPts val="0"/>
              </a:spcAft>
              <a:buSzPts val="2800"/>
              <a:buNone/>
              <a:defRPr sz="4000">
                <a:solidFill>
                  <a:srgbClr val="FFFFFF"/>
                </a:solidFill>
              </a:defRPr>
            </a:lvl3pPr>
            <a:lvl4pPr lvl="3" algn="l">
              <a:lnSpc>
                <a:spcPct val="100000"/>
              </a:lnSpc>
              <a:spcBef>
                <a:spcPts val="0"/>
              </a:spcBef>
              <a:spcAft>
                <a:spcPts val="0"/>
              </a:spcAft>
              <a:buSzPts val="2800"/>
              <a:buNone/>
              <a:defRPr sz="4000">
                <a:solidFill>
                  <a:srgbClr val="FFFFFF"/>
                </a:solidFill>
              </a:defRPr>
            </a:lvl4pPr>
            <a:lvl5pPr lvl="4" algn="l">
              <a:lnSpc>
                <a:spcPct val="100000"/>
              </a:lnSpc>
              <a:spcBef>
                <a:spcPts val="0"/>
              </a:spcBef>
              <a:spcAft>
                <a:spcPts val="0"/>
              </a:spcAft>
              <a:buSzPts val="2800"/>
              <a:buNone/>
              <a:defRPr sz="4000">
                <a:solidFill>
                  <a:srgbClr val="FFFFFF"/>
                </a:solidFill>
              </a:defRPr>
            </a:lvl5pPr>
            <a:lvl6pPr lvl="5" algn="l">
              <a:lnSpc>
                <a:spcPct val="100000"/>
              </a:lnSpc>
              <a:spcBef>
                <a:spcPts val="0"/>
              </a:spcBef>
              <a:spcAft>
                <a:spcPts val="0"/>
              </a:spcAft>
              <a:buSzPts val="2800"/>
              <a:buNone/>
              <a:defRPr sz="4000">
                <a:solidFill>
                  <a:srgbClr val="FFFFFF"/>
                </a:solidFill>
              </a:defRPr>
            </a:lvl6pPr>
            <a:lvl7pPr lvl="6" algn="l">
              <a:lnSpc>
                <a:spcPct val="100000"/>
              </a:lnSpc>
              <a:spcBef>
                <a:spcPts val="0"/>
              </a:spcBef>
              <a:spcAft>
                <a:spcPts val="0"/>
              </a:spcAft>
              <a:buSzPts val="2800"/>
              <a:buNone/>
              <a:defRPr sz="4000">
                <a:solidFill>
                  <a:srgbClr val="FFFFFF"/>
                </a:solidFill>
              </a:defRPr>
            </a:lvl7pPr>
            <a:lvl8pPr lvl="7" algn="l">
              <a:lnSpc>
                <a:spcPct val="100000"/>
              </a:lnSpc>
              <a:spcBef>
                <a:spcPts val="0"/>
              </a:spcBef>
              <a:spcAft>
                <a:spcPts val="0"/>
              </a:spcAft>
              <a:buSzPts val="2800"/>
              <a:buNone/>
              <a:defRPr sz="4000">
                <a:solidFill>
                  <a:srgbClr val="FFFFFF"/>
                </a:solidFill>
              </a:defRPr>
            </a:lvl8pPr>
            <a:lvl9pPr lvl="8" algn="l">
              <a:lnSpc>
                <a:spcPct val="100000"/>
              </a:lnSpc>
              <a:spcBef>
                <a:spcPts val="0"/>
              </a:spcBef>
              <a:spcAft>
                <a:spcPts val="0"/>
              </a:spcAft>
              <a:buSzPts val="2800"/>
              <a:buNone/>
              <a:defRPr sz="4000">
                <a:solidFill>
                  <a:srgbClr val="FFFFFF"/>
                </a:solidFill>
              </a:defRPr>
            </a:lvl9pPr>
          </a:lstStyle>
          <a:p>
            <a:endParaRPr/>
          </a:p>
        </p:txBody>
      </p:sp>
      <p:sp>
        <p:nvSpPr>
          <p:cNvPr id="12" name="Google Shape;12;p2"/>
          <p:cNvSpPr txBox="1">
            <a:spLocks noGrp="1"/>
          </p:cNvSpPr>
          <p:nvPr>
            <p:ph type="subTitle" idx="1"/>
          </p:nvPr>
        </p:nvSpPr>
        <p:spPr>
          <a:xfrm>
            <a:off x="738733" y="5027433"/>
            <a:ext cx="9991600" cy="728000"/>
          </a:xfrm>
          <a:prstGeom prst="rect">
            <a:avLst/>
          </a:prstGeom>
        </p:spPr>
        <p:txBody>
          <a:bodyPr spcFirstLastPara="1" wrap="square" lIns="91425" tIns="91425" rIns="91425" bIns="91425" anchor="t" anchorCtr="0">
            <a:noAutofit/>
          </a:bodyPr>
          <a:lstStyle>
            <a:lvl1pPr lvl="0">
              <a:spcBef>
                <a:spcPts val="0"/>
              </a:spcBef>
              <a:spcAft>
                <a:spcPts val="0"/>
              </a:spcAft>
              <a:buNone/>
              <a:defRPr sz="2667"/>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208564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Right">
  <p:cSld name="Title and text - Righ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74633" y="3216300"/>
            <a:ext cx="5664000" cy="76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600"/>
              <a:buNone/>
              <a:defRPr sz="6667"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a:solidFill>
                  <a:srgbClr val="193441"/>
                </a:solidFill>
              </a:defRPr>
            </a:lvl2pPr>
            <a:lvl3pPr lvl="2" algn="l">
              <a:lnSpc>
                <a:spcPct val="100000"/>
              </a:lnSpc>
              <a:spcBef>
                <a:spcPts val="0"/>
              </a:spcBef>
              <a:spcAft>
                <a:spcPts val="0"/>
              </a:spcAft>
              <a:buSzPts val="2800"/>
              <a:buNone/>
              <a:defRPr>
                <a:solidFill>
                  <a:srgbClr val="193441"/>
                </a:solidFill>
              </a:defRPr>
            </a:lvl3pPr>
            <a:lvl4pPr lvl="3" algn="l">
              <a:lnSpc>
                <a:spcPct val="100000"/>
              </a:lnSpc>
              <a:spcBef>
                <a:spcPts val="0"/>
              </a:spcBef>
              <a:spcAft>
                <a:spcPts val="0"/>
              </a:spcAft>
              <a:buSzPts val="2800"/>
              <a:buNone/>
              <a:defRPr>
                <a:solidFill>
                  <a:srgbClr val="193441"/>
                </a:solidFill>
              </a:defRPr>
            </a:lvl4pPr>
            <a:lvl5pPr lvl="4" algn="l">
              <a:lnSpc>
                <a:spcPct val="100000"/>
              </a:lnSpc>
              <a:spcBef>
                <a:spcPts val="0"/>
              </a:spcBef>
              <a:spcAft>
                <a:spcPts val="0"/>
              </a:spcAft>
              <a:buSzPts val="2800"/>
              <a:buNone/>
              <a:defRPr>
                <a:solidFill>
                  <a:srgbClr val="193441"/>
                </a:solidFill>
              </a:defRPr>
            </a:lvl5pPr>
            <a:lvl6pPr lvl="5" algn="l">
              <a:lnSpc>
                <a:spcPct val="100000"/>
              </a:lnSpc>
              <a:spcBef>
                <a:spcPts val="0"/>
              </a:spcBef>
              <a:spcAft>
                <a:spcPts val="0"/>
              </a:spcAft>
              <a:buSzPts val="2800"/>
              <a:buNone/>
              <a:defRPr>
                <a:solidFill>
                  <a:srgbClr val="193441"/>
                </a:solidFill>
              </a:defRPr>
            </a:lvl6pPr>
            <a:lvl7pPr lvl="6" algn="l">
              <a:lnSpc>
                <a:spcPct val="100000"/>
              </a:lnSpc>
              <a:spcBef>
                <a:spcPts val="0"/>
              </a:spcBef>
              <a:spcAft>
                <a:spcPts val="0"/>
              </a:spcAft>
              <a:buSzPts val="2800"/>
              <a:buNone/>
              <a:defRPr>
                <a:solidFill>
                  <a:srgbClr val="193441"/>
                </a:solidFill>
              </a:defRPr>
            </a:lvl7pPr>
            <a:lvl8pPr lvl="7" algn="l">
              <a:lnSpc>
                <a:spcPct val="100000"/>
              </a:lnSpc>
              <a:spcBef>
                <a:spcPts val="0"/>
              </a:spcBef>
              <a:spcAft>
                <a:spcPts val="0"/>
              </a:spcAft>
              <a:buSzPts val="2800"/>
              <a:buNone/>
              <a:defRPr>
                <a:solidFill>
                  <a:srgbClr val="193441"/>
                </a:solidFill>
              </a:defRPr>
            </a:lvl8pPr>
            <a:lvl9pPr lvl="8" algn="l">
              <a:lnSpc>
                <a:spcPct val="100000"/>
              </a:lnSpc>
              <a:spcBef>
                <a:spcPts val="0"/>
              </a:spcBef>
              <a:spcAft>
                <a:spcPts val="0"/>
              </a:spcAft>
              <a:buSzPts val="2800"/>
              <a:buNone/>
              <a:defRPr>
                <a:solidFill>
                  <a:srgbClr val="193441"/>
                </a:solidFill>
              </a:defRPr>
            </a:lvl9pPr>
          </a:lstStyle>
          <a:p>
            <a:endParaRPr/>
          </a:p>
        </p:txBody>
      </p:sp>
      <p:sp>
        <p:nvSpPr>
          <p:cNvPr id="19" name="Google Shape;19;p4"/>
          <p:cNvSpPr txBox="1">
            <a:spLocks noGrp="1"/>
          </p:cNvSpPr>
          <p:nvPr>
            <p:ph type="title" idx="2"/>
          </p:nvPr>
        </p:nvSpPr>
        <p:spPr>
          <a:xfrm>
            <a:off x="618633" y="3768867"/>
            <a:ext cx="5376000" cy="2715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A0A0A0"/>
              </a:buClr>
              <a:buSzPts val="1600"/>
              <a:buFont typeface="Roboto"/>
              <a:buNone/>
              <a:defRPr sz="2133">
                <a:solidFill>
                  <a:srgbClr val="A0A0A0"/>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2pPr>
            <a:lvl3pPr lvl="2"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3pPr>
            <a:lvl4pPr lvl="3"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4pPr>
            <a:lvl5pPr lvl="4"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5pPr>
            <a:lvl6pPr lvl="5"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6pPr>
            <a:lvl7pPr lvl="6"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7pPr>
            <a:lvl8pPr lvl="7"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8pPr>
            <a:lvl9pPr lvl="8" algn="ctr" rtl="0">
              <a:lnSpc>
                <a:spcPct val="100000"/>
              </a:lnSpc>
              <a:spcBef>
                <a:spcPts val="0"/>
              </a:spcBef>
              <a:spcAft>
                <a:spcPts val="0"/>
              </a:spcAft>
              <a:buSzPts val="2800"/>
              <a:buFont typeface="Roboto"/>
              <a:buNone/>
              <a:defRPr>
                <a:solidFill>
                  <a:srgbClr val="3E606F"/>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18963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image and title 1">
  <p:cSld name="Slide with image and title 1">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6778400" y="1776333"/>
            <a:ext cx="48512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rtl="0">
              <a:lnSpc>
                <a:spcPct val="100000"/>
              </a:lnSpc>
              <a:spcBef>
                <a:spcPts val="0"/>
              </a:spcBef>
              <a:spcAft>
                <a:spcPts val="0"/>
              </a:spcAft>
              <a:buSzPts val="2800"/>
              <a:buNone/>
              <a:defRPr>
                <a:solidFill>
                  <a:srgbClr val="193441"/>
                </a:solidFill>
              </a:defRPr>
            </a:lvl2pPr>
            <a:lvl3pPr lvl="2" algn="l" rtl="0">
              <a:lnSpc>
                <a:spcPct val="100000"/>
              </a:lnSpc>
              <a:spcBef>
                <a:spcPts val="0"/>
              </a:spcBef>
              <a:spcAft>
                <a:spcPts val="0"/>
              </a:spcAft>
              <a:buSzPts val="2800"/>
              <a:buNone/>
              <a:defRPr>
                <a:solidFill>
                  <a:srgbClr val="193441"/>
                </a:solidFill>
              </a:defRPr>
            </a:lvl3pPr>
            <a:lvl4pPr lvl="3" algn="l" rtl="0">
              <a:lnSpc>
                <a:spcPct val="100000"/>
              </a:lnSpc>
              <a:spcBef>
                <a:spcPts val="0"/>
              </a:spcBef>
              <a:spcAft>
                <a:spcPts val="0"/>
              </a:spcAft>
              <a:buSzPts val="2800"/>
              <a:buNone/>
              <a:defRPr>
                <a:solidFill>
                  <a:srgbClr val="193441"/>
                </a:solidFill>
              </a:defRPr>
            </a:lvl4pPr>
            <a:lvl5pPr lvl="4" algn="l" rtl="0">
              <a:lnSpc>
                <a:spcPct val="100000"/>
              </a:lnSpc>
              <a:spcBef>
                <a:spcPts val="0"/>
              </a:spcBef>
              <a:spcAft>
                <a:spcPts val="0"/>
              </a:spcAft>
              <a:buSzPts val="2800"/>
              <a:buNone/>
              <a:defRPr>
                <a:solidFill>
                  <a:srgbClr val="193441"/>
                </a:solidFill>
              </a:defRPr>
            </a:lvl5pPr>
            <a:lvl6pPr lvl="5" algn="l" rtl="0">
              <a:lnSpc>
                <a:spcPct val="100000"/>
              </a:lnSpc>
              <a:spcBef>
                <a:spcPts val="0"/>
              </a:spcBef>
              <a:spcAft>
                <a:spcPts val="0"/>
              </a:spcAft>
              <a:buSzPts val="2800"/>
              <a:buNone/>
              <a:defRPr>
                <a:solidFill>
                  <a:srgbClr val="193441"/>
                </a:solidFill>
              </a:defRPr>
            </a:lvl6pPr>
            <a:lvl7pPr lvl="6" algn="l" rtl="0">
              <a:lnSpc>
                <a:spcPct val="100000"/>
              </a:lnSpc>
              <a:spcBef>
                <a:spcPts val="0"/>
              </a:spcBef>
              <a:spcAft>
                <a:spcPts val="0"/>
              </a:spcAft>
              <a:buSzPts val="2800"/>
              <a:buNone/>
              <a:defRPr>
                <a:solidFill>
                  <a:srgbClr val="193441"/>
                </a:solidFill>
              </a:defRPr>
            </a:lvl7pPr>
            <a:lvl8pPr lvl="7" algn="l" rtl="0">
              <a:lnSpc>
                <a:spcPct val="100000"/>
              </a:lnSpc>
              <a:spcBef>
                <a:spcPts val="0"/>
              </a:spcBef>
              <a:spcAft>
                <a:spcPts val="0"/>
              </a:spcAft>
              <a:buSzPts val="2800"/>
              <a:buNone/>
              <a:defRPr>
                <a:solidFill>
                  <a:srgbClr val="193441"/>
                </a:solidFill>
              </a:defRPr>
            </a:lvl8pPr>
            <a:lvl9pPr lvl="8" algn="l" rtl="0">
              <a:lnSpc>
                <a:spcPct val="100000"/>
              </a:lnSpc>
              <a:spcBef>
                <a:spcPts val="0"/>
              </a:spcBef>
              <a:spcAft>
                <a:spcPts val="0"/>
              </a:spcAft>
              <a:buSzPts val="2800"/>
              <a:buNone/>
              <a:defRPr>
                <a:solidFill>
                  <a:srgbClr val="193441"/>
                </a:solidFill>
              </a:defRPr>
            </a:lvl9pPr>
          </a:lstStyle>
          <a:p>
            <a:endParaRPr/>
          </a:p>
        </p:txBody>
      </p:sp>
      <p:sp>
        <p:nvSpPr>
          <p:cNvPr id="130" name="Google Shape;130;p24"/>
          <p:cNvSpPr txBox="1">
            <a:spLocks noGrp="1"/>
          </p:cNvSpPr>
          <p:nvPr>
            <p:ph type="body" idx="1"/>
          </p:nvPr>
        </p:nvSpPr>
        <p:spPr>
          <a:xfrm>
            <a:off x="6778400" y="3304933"/>
            <a:ext cx="4851200" cy="1208000"/>
          </a:xfrm>
          <a:prstGeom prst="rect">
            <a:avLst/>
          </a:prstGeom>
          <a:noFill/>
          <a:ln>
            <a:noFill/>
          </a:ln>
        </p:spPr>
        <p:txBody>
          <a:bodyPr spcFirstLastPara="1" wrap="square" lIns="91425" tIns="91425" rIns="91425" bIns="91425" anchor="t" anchorCtr="0">
            <a:noAutofit/>
          </a:bodyPr>
          <a:lstStyle>
            <a:lvl1pPr marL="609585" lvl="0"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1pPr>
            <a:lvl2pPr marL="1219170" lvl="1" indent="-440256" algn="l" rtl="0">
              <a:lnSpc>
                <a:spcPct val="114000"/>
              </a:lnSpc>
              <a:spcBef>
                <a:spcPts val="0"/>
              </a:spcBef>
              <a:spcAft>
                <a:spcPts val="0"/>
              </a:spcAft>
              <a:buClr>
                <a:srgbClr val="3E606F"/>
              </a:buClr>
              <a:buSzPts val="1600"/>
              <a:buFont typeface="Roboto"/>
              <a:buChar char="○"/>
              <a:defRPr sz="2133">
                <a:solidFill>
                  <a:schemeClr val="dk2"/>
                </a:solidFill>
                <a:latin typeface="Roboto"/>
                <a:ea typeface="Roboto"/>
                <a:cs typeface="Roboto"/>
                <a:sym typeface="Roboto"/>
              </a:defRPr>
            </a:lvl2pPr>
            <a:lvl3pPr marL="1828754" lvl="2"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3pPr>
            <a:lvl4pPr marL="2438339" lvl="3" indent="-431789" algn="l" rtl="0">
              <a:lnSpc>
                <a:spcPct val="114000"/>
              </a:lnSpc>
              <a:spcBef>
                <a:spcPts val="0"/>
              </a:spcBef>
              <a:spcAft>
                <a:spcPts val="0"/>
              </a:spcAft>
              <a:buClr>
                <a:srgbClr val="3E606F"/>
              </a:buClr>
              <a:buSzPts val="1500"/>
              <a:buFont typeface="Roboto"/>
              <a:buChar char="●"/>
              <a:defRPr sz="2000">
                <a:solidFill>
                  <a:schemeClr val="dk2"/>
                </a:solidFill>
                <a:latin typeface="Roboto"/>
                <a:ea typeface="Roboto"/>
                <a:cs typeface="Roboto"/>
                <a:sym typeface="Roboto"/>
              </a:defRPr>
            </a:lvl4pPr>
            <a:lvl5pPr marL="3047924" lvl="4"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5pPr>
            <a:lvl6pPr marL="3657509" lvl="5" indent="-423323" algn="l" rtl="0">
              <a:lnSpc>
                <a:spcPct val="114000"/>
              </a:lnSpc>
              <a:spcBef>
                <a:spcPts val="0"/>
              </a:spcBef>
              <a:spcAft>
                <a:spcPts val="0"/>
              </a:spcAft>
              <a:buClr>
                <a:srgbClr val="3E606F"/>
              </a:buClr>
              <a:buSzPts val="1400"/>
              <a:buFont typeface="Roboto"/>
              <a:buChar char="■"/>
              <a:defRPr>
                <a:solidFill>
                  <a:schemeClr val="dk2"/>
                </a:solidFill>
                <a:latin typeface="Roboto"/>
                <a:ea typeface="Roboto"/>
                <a:cs typeface="Roboto"/>
                <a:sym typeface="Roboto"/>
              </a:defRPr>
            </a:lvl6pPr>
            <a:lvl7pPr marL="4267093" lvl="6"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7pPr>
            <a:lvl8pPr marL="4876678" lvl="7" indent="-414856" algn="l" rtl="0">
              <a:lnSpc>
                <a:spcPct val="114000"/>
              </a:lnSpc>
              <a:spcBef>
                <a:spcPts val="0"/>
              </a:spcBef>
              <a:spcAft>
                <a:spcPts val="0"/>
              </a:spcAft>
              <a:buClr>
                <a:srgbClr val="3E606F"/>
              </a:buClr>
              <a:buSzPts val="1300"/>
              <a:buFont typeface="Roboto"/>
              <a:buChar char="○"/>
              <a:defRPr sz="1733">
                <a:solidFill>
                  <a:schemeClr val="dk2"/>
                </a:solidFill>
                <a:latin typeface="Roboto"/>
                <a:ea typeface="Roboto"/>
                <a:cs typeface="Roboto"/>
                <a:sym typeface="Roboto"/>
              </a:defRPr>
            </a:lvl8pPr>
            <a:lvl9pPr marL="5486263" lvl="8" indent="-406390" algn="l" rtl="0">
              <a:lnSpc>
                <a:spcPct val="114000"/>
              </a:lnSpc>
              <a:spcBef>
                <a:spcPts val="0"/>
              </a:spcBef>
              <a:spcAft>
                <a:spcPts val="0"/>
              </a:spcAft>
              <a:buClr>
                <a:srgbClr val="3E606F"/>
              </a:buClr>
              <a:buSzPts val="1200"/>
              <a:buFont typeface="Roboto"/>
              <a:buChar char="■"/>
              <a:defRPr sz="1600">
                <a:solidFill>
                  <a:schemeClr val="dk2"/>
                </a:solidFill>
                <a:latin typeface="Roboto"/>
                <a:ea typeface="Roboto"/>
                <a:cs typeface="Roboto"/>
                <a:sym typeface="Roboto"/>
              </a:defRPr>
            </a:lvl9pPr>
          </a:lstStyle>
          <a:p>
            <a:endParaRPr/>
          </a:p>
        </p:txBody>
      </p:sp>
      <p:cxnSp>
        <p:nvCxnSpPr>
          <p:cNvPr id="131" name="Google Shape;131;p24"/>
          <p:cNvCxnSpPr/>
          <p:nvPr/>
        </p:nvCxnSpPr>
        <p:spPr>
          <a:xfrm>
            <a:off x="6882433" y="1547767"/>
            <a:ext cx="1520000" cy="0"/>
          </a:xfrm>
          <a:prstGeom prst="straightConnector1">
            <a:avLst/>
          </a:prstGeom>
          <a:noFill/>
          <a:ln w="19050" cap="flat" cmpd="sng">
            <a:solidFill>
              <a:srgbClr val="193441"/>
            </a:solidFill>
            <a:prstDash val="solid"/>
            <a:round/>
            <a:headEnd type="none" w="sm" len="sm"/>
            <a:tailEnd type="none" w="sm" len="sm"/>
          </a:ln>
        </p:spPr>
      </p:cxnSp>
    </p:spTree>
    <p:extLst>
      <p:ext uri="{BB962C8B-B14F-4D97-AF65-F5344CB8AC3E}">
        <p14:creationId xmlns:p14="http://schemas.microsoft.com/office/powerpoint/2010/main" val="2365887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ubtitle slide">
  <p:cSld name="Title and subtitle slide">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233" y="550900"/>
            <a:ext cx="11604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3200" b="1">
                <a:solidFill>
                  <a:srgbClr val="193441"/>
                </a:solidFill>
                <a:latin typeface="Roboto"/>
                <a:ea typeface="Roboto"/>
                <a:cs typeface="Roboto"/>
                <a:sym typeface="Roboto"/>
              </a:defRPr>
            </a:lvl1pPr>
            <a:lvl2pPr lvl="1" algn="l">
              <a:lnSpc>
                <a:spcPct val="100000"/>
              </a:lnSpc>
              <a:spcBef>
                <a:spcPts val="0"/>
              </a:spcBef>
              <a:spcAft>
                <a:spcPts val="0"/>
              </a:spcAft>
              <a:buSzPts val="2800"/>
              <a:buNone/>
              <a:defRPr sz="3200"/>
            </a:lvl2pPr>
            <a:lvl3pPr lvl="2" algn="l">
              <a:lnSpc>
                <a:spcPct val="100000"/>
              </a:lnSpc>
              <a:spcBef>
                <a:spcPts val="0"/>
              </a:spcBef>
              <a:spcAft>
                <a:spcPts val="0"/>
              </a:spcAft>
              <a:buSzPts val="2800"/>
              <a:buNone/>
              <a:defRPr sz="3200"/>
            </a:lvl3pPr>
            <a:lvl4pPr lvl="3" algn="l">
              <a:lnSpc>
                <a:spcPct val="100000"/>
              </a:lnSpc>
              <a:spcBef>
                <a:spcPts val="0"/>
              </a:spcBef>
              <a:spcAft>
                <a:spcPts val="0"/>
              </a:spcAft>
              <a:buSzPts val="2800"/>
              <a:buNone/>
              <a:defRPr sz="3200"/>
            </a:lvl4pPr>
            <a:lvl5pPr lvl="4" algn="l">
              <a:lnSpc>
                <a:spcPct val="100000"/>
              </a:lnSpc>
              <a:spcBef>
                <a:spcPts val="0"/>
              </a:spcBef>
              <a:spcAft>
                <a:spcPts val="0"/>
              </a:spcAft>
              <a:buSzPts val="2800"/>
              <a:buNone/>
              <a:defRPr sz="3200"/>
            </a:lvl5pPr>
            <a:lvl6pPr lvl="5" algn="l">
              <a:lnSpc>
                <a:spcPct val="100000"/>
              </a:lnSpc>
              <a:spcBef>
                <a:spcPts val="0"/>
              </a:spcBef>
              <a:spcAft>
                <a:spcPts val="0"/>
              </a:spcAft>
              <a:buSzPts val="2800"/>
              <a:buNone/>
              <a:defRPr sz="3200"/>
            </a:lvl6pPr>
            <a:lvl7pPr lvl="6" algn="l">
              <a:lnSpc>
                <a:spcPct val="100000"/>
              </a:lnSpc>
              <a:spcBef>
                <a:spcPts val="0"/>
              </a:spcBef>
              <a:spcAft>
                <a:spcPts val="0"/>
              </a:spcAft>
              <a:buSzPts val="2800"/>
              <a:buNone/>
              <a:defRPr sz="3200"/>
            </a:lvl7pPr>
            <a:lvl8pPr lvl="7" algn="l">
              <a:lnSpc>
                <a:spcPct val="100000"/>
              </a:lnSpc>
              <a:spcBef>
                <a:spcPts val="0"/>
              </a:spcBef>
              <a:spcAft>
                <a:spcPts val="0"/>
              </a:spcAft>
              <a:buSzPts val="2800"/>
              <a:buNone/>
              <a:defRPr sz="3200"/>
            </a:lvl8pPr>
            <a:lvl9pPr lvl="8" algn="l">
              <a:lnSpc>
                <a:spcPct val="100000"/>
              </a:lnSpc>
              <a:spcBef>
                <a:spcPts val="0"/>
              </a:spcBef>
              <a:spcAft>
                <a:spcPts val="0"/>
              </a:spcAft>
              <a:buSzPts val="2800"/>
              <a:buNone/>
              <a:defRPr sz="3200"/>
            </a:lvl9pPr>
          </a:lstStyle>
          <a:p>
            <a:endParaRPr/>
          </a:p>
        </p:txBody>
      </p:sp>
      <p:sp>
        <p:nvSpPr>
          <p:cNvPr id="22" name="Google Shape;22;p5"/>
          <p:cNvSpPr txBox="1">
            <a:spLocks noGrp="1"/>
          </p:cNvSpPr>
          <p:nvPr>
            <p:ph type="title" idx="2"/>
          </p:nvPr>
        </p:nvSpPr>
        <p:spPr>
          <a:xfrm>
            <a:off x="490233" y="1212900"/>
            <a:ext cx="100712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A0A0A0"/>
              </a:buClr>
              <a:buSzPts val="2600"/>
              <a:buNone/>
              <a:defRPr sz="2667">
                <a:solidFill>
                  <a:srgbClr val="A0A0A0"/>
                </a:solidFill>
              </a:defRPr>
            </a:lvl1pPr>
            <a:lvl2pPr lvl="1" algn="l">
              <a:lnSpc>
                <a:spcPct val="100000"/>
              </a:lnSpc>
              <a:spcBef>
                <a:spcPts val="0"/>
              </a:spcBef>
              <a:spcAft>
                <a:spcPts val="0"/>
              </a:spcAft>
              <a:buSzPts val="2800"/>
              <a:buNone/>
              <a:defRPr>
                <a:solidFill>
                  <a:srgbClr val="3E606F"/>
                </a:solidFill>
              </a:defRPr>
            </a:lvl2pPr>
            <a:lvl3pPr lvl="2" algn="l">
              <a:lnSpc>
                <a:spcPct val="100000"/>
              </a:lnSpc>
              <a:spcBef>
                <a:spcPts val="0"/>
              </a:spcBef>
              <a:spcAft>
                <a:spcPts val="0"/>
              </a:spcAft>
              <a:buSzPts val="2800"/>
              <a:buNone/>
              <a:defRPr>
                <a:solidFill>
                  <a:srgbClr val="3E606F"/>
                </a:solidFill>
              </a:defRPr>
            </a:lvl3pPr>
            <a:lvl4pPr lvl="3" algn="l">
              <a:lnSpc>
                <a:spcPct val="100000"/>
              </a:lnSpc>
              <a:spcBef>
                <a:spcPts val="0"/>
              </a:spcBef>
              <a:spcAft>
                <a:spcPts val="0"/>
              </a:spcAft>
              <a:buSzPts val="2800"/>
              <a:buNone/>
              <a:defRPr>
                <a:solidFill>
                  <a:srgbClr val="3E606F"/>
                </a:solidFill>
              </a:defRPr>
            </a:lvl4pPr>
            <a:lvl5pPr lvl="4" algn="l">
              <a:lnSpc>
                <a:spcPct val="100000"/>
              </a:lnSpc>
              <a:spcBef>
                <a:spcPts val="0"/>
              </a:spcBef>
              <a:spcAft>
                <a:spcPts val="0"/>
              </a:spcAft>
              <a:buSzPts val="2800"/>
              <a:buNone/>
              <a:defRPr>
                <a:solidFill>
                  <a:srgbClr val="3E606F"/>
                </a:solidFill>
              </a:defRPr>
            </a:lvl5pPr>
            <a:lvl6pPr lvl="5" algn="l">
              <a:lnSpc>
                <a:spcPct val="100000"/>
              </a:lnSpc>
              <a:spcBef>
                <a:spcPts val="0"/>
              </a:spcBef>
              <a:spcAft>
                <a:spcPts val="0"/>
              </a:spcAft>
              <a:buSzPts val="2800"/>
              <a:buNone/>
              <a:defRPr>
                <a:solidFill>
                  <a:srgbClr val="3E606F"/>
                </a:solidFill>
              </a:defRPr>
            </a:lvl6pPr>
            <a:lvl7pPr lvl="6" algn="l">
              <a:lnSpc>
                <a:spcPct val="100000"/>
              </a:lnSpc>
              <a:spcBef>
                <a:spcPts val="0"/>
              </a:spcBef>
              <a:spcAft>
                <a:spcPts val="0"/>
              </a:spcAft>
              <a:buSzPts val="2800"/>
              <a:buNone/>
              <a:defRPr>
                <a:solidFill>
                  <a:srgbClr val="3E606F"/>
                </a:solidFill>
              </a:defRPr>
            </a:lvl7pPr>
            <a:lvl8pPr lvl="7" algn="l">
              <a:lnSpc>
                <a:spcPct val="100000"/>
              </a:lnSpc>
              <a:spcBef>
                <a:spcPts val="0"/>
              </a:spcBef>
              <a:spcAft>
                <a:spcPts val="0"/>
              </a:spcAft>
              <a:buSzPts val="2800"/>
              <a:buNone/>
              <a:defRPr>
                <a:solidFill>
                  <a:srgbClr val="3E606F"/>
                </a:solidFill>
              </a:defRPr>
            </a:lvl8pPr>
            <a:lvl9pPr lvl="8" algn="l">
              <a:lnSpc>
                <a:spcPct val="100000"/>
              </a:lnSpc>
              <a:spcBef>
                <a:spcPts val="0"/>
              </a:spcBef>
              <a:spcAft>
                <a:spcPts val="0"/>
              </a:spcAft>
              <a:buSzPts val="2800"/>
              <a:buNone/>
              <a:defRPr>
                <a:solidFill>
                  <a:srgbClr val="3E606F"/>
                </a:solidFill>
              </a:defRPr>
            </a:lvl9pPr>
          </a:lstStyle>
          <a:p>
            <a:endParaRPr/>
          </a:p>
        </p:txBody>
      </p:sp>
    </p:spTree>
    <p:extLst>
      <p:ext uri="{BB962C8B-B14F-4D97-AF65-F5344CB8AC3E}">
        <p14:creationId xmlns:p14="http://schemas.microsoft.com/office/powerpoint/2010/main" val="166325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D1D7-70E3-405D-A5AB-D53E9BB43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B7FD3-DE9D-41C6-AB39-A9667F66D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5255E1-F0F8-487E-87D6-E05D3E986677}"/>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5" name="Footer Placeholder 4">
            <a:extLst>
              <a:ext uri="{FF2B5EF4-FFF2-40B4-BE49-F238E27FC236}">
                <a16:creationId xmlns:a16="http://schemas.microsoft.com/office/drawing/2014/main" id="{C1B66030-115E-4C32-A50E-E63BB8ACB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A5461-269C-4883-95CE-AE4FCAA6A4D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10043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56B6-96BE-4A70-894D-ED910D512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A000D4-3CF8-4A72-B829-D0589D98E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8F634E-D9F3-4586-A3E7-F136CD115300}"/>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5" name="Footer Placeholder 4">
            <a:extLst>
              <a:ext uri="{FF2B5EF4-FFF2-40B4-BE49-F238E27FC236}">
                <a16:creationId xmlns:a16="http://schemas.microsoft.com/office/drawing/2014/main" id="{A597A5C3-4A78-4A48-B2AB-9CC0FE059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A7988-42BC-456E-B022-2FBF51EABEDD}"/>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283306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D6CC-8F89-4A22-8EE1-56ED85004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A1EF1-9FC9-48F6-BAE0-1A4616139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E74F5-FEE6-4FF9-ADDB-3F1DBF334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A12979-776F-45CB-BA1B-757FA1D4FF74}"/>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6" name="Footer Placeholder 5">
            <a:extLst>
              <a:ext uri="{FF2B5EF4-FFF2-40B4-BE49-F238E27FC236}">
                <a16:creationId xmlns:a16="http://schemas.microsoft.com/office/drawing/2014/main" id="{76A186F3-C3F9-4A78-9F3A-9A9CAF9C3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2FECF-DFDC-4B46-B3B5-B9D5DCE77121}"/>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400816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27FE-26B1-43E4-899C-C37C7425E3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65FB2-EC41-485F-9424-39B7F6271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67397-38C3-428B-8435-22163C729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0E675-12A2-4A3D-B607-FF49D3628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7CD7A-B067-4911-BC27-71570863B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CE867-65CC-4EF6-AEBA-4CD8E7A7F1F0}"/>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8" name="Footer Placeholder 7">
            <a:extLst>
              <a:ext uri="{FF2B5EF4-FFF2-40B4-BE49-F238E27FC236}">
                <a16:creationId xmlns:a16="http://schemas.microsoft.com/office/drawing/2014/main" id="{C59C0615-E63C-4371-A9E9-F561512A03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F19A9-669E-4953-929D-DC38EE80FEB3}"/>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117813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C7C-BBC5-4D13-B73C-C8773EC264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2ABF5-4686-4803-834D-AC0AB55B42A1}"/>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4" name="Footer Placeholder 3">
            <a:extLst>
              <a:ext uri="{FF2B5EF4-FFF2-40B4-BE49-F238E27FC236}">
                <a16:creationId xmlns:a16="http://schemas.microsoft.com/office/drawing/2014/main" id="{C29D4EDF-93CC-42FF-AACA-11126E9C1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54CC4-7826-486F-9519-B32495E2B93A}"/>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49410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56190-7512-448A-8223-A94746CEF59B}"/>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3" name="Footer Placeholder 2">
            <a:extLst>
              <a:ext uri="{FF2B5EF4-FFF2-40B4-BE49-F238E27FC236}">
                <a16:creationId xmlns:a16="http://schemas.microsoft.com/office/drawing/2014/main" id="{A8D32AA3-0321-4CB1-AD23-E751E086B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12851-C1FB-4E34-B9EB-68595097948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50942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7A1A-6E4C-411C-A9D2-E9A8C76B1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BE9CCB-0AD0-428A-A37C-92D85AF248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C79E21-CC68-46B2-A6B5-D2BF5E89A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6C963-62FB-481D-91D8-FF7183ADEF54}"/>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6" name="Footer Placeholder 5">
            <a:extLst>
              <a:ext uri="{FF2B5EF4-FFF2-40B4-BE49-F238E27FC236}">
                <a16:creationId xmlns:a16="http://schemas.microsoft.com/office/drawing/2014/main" id="{D04F0B7E-EC46-47A2-A175-9ACD9D723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EC43B-1299-4F9F-A183-9B3187A7AB2B}"/>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381333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6FC-1AD6-4D6A-8598-196D9631E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4AAF8-03ED-4495-8EFC-F785666B4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8DB16-ED2F-472E-93B2-14F5AA2A5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B9B2-1957-42CA-A05C-15A0443D16A2}"/>
              </a:ext>
            </a:extLst>
          </p:cNvPr>
          <p:cNvSpPr>
            <a:spLocks noGrp="1"/>
          </p:cNvSpPr>
          <p:nvPr>
            <p:ph type="dt" sz="half" idx="10"/>
          </p:nvPr>
        </p:nvSpPr>
        <p:spPr/>
        <p:txBody>
          <a:bodyPr/>
          <a:lstStyle/>
          <a:p>
            <a:fld id="{23EC023D-B61A-4551-8136-DCD5A45A20F2}" type="datetimeFigureOut">
              <a:rPr lang="en-US" smtClean="0"/>
              <a:t>11/1/2019</a:t>
            </a:fld>
            <a:endParaRPr lang="en-US"/>
          </a:p>
        </p:txBody>
      </p:sp>
      <p:sp>
        <p:nvSpPr>
          <p:cNvPr id="6" name="Footer Placeholder 5">
            <a:extLst>
              <a:ext uri="{FF2B5EF4-FFF2-40B4-BE49-F238E27FC236}">
                <a16:creationId xmlns:a16="http://schemas.microsoft.com/office/drawing/2014/main" id="{E70D8B80-2BF9-41BD-B877-1624C8C84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D7194-E620-45F0-9148-E966619029F4}"/>
              </a:ext>
            </a:extLst>
          </p:cNvPr>
          <p:cNvSpPr>
            <a:spLocks noGrp="1"/>
          </p:cNvSpPr>
          <p:nvPr>
            <p:ph type="sldNum" sz="quarter" idx="12"/>
          </p:nvPr>
        </p:nvSpPr>
        <p:spPr/>
        <p:txBody>
          <a:bodyPr/>
          <a:lstStyle/>
          <a:p>
            <a:fld id="{F825E5A5-5BF9-4287-A870-EA006C7E5FC3}" type="slidenum">
              <a:rPr lang="en-US" smtClean="0"/>
              <a:t>‹#›</a:t>
            </a:fld>
            <a:endParaRPr lang="en-US"/>
          </a:p>
        </p:txBody>
      </p:sp>
    </p:spTree>
    <p:extLst>
      <p:ext uri="{BB962C8B-B14F-4D97-AF65-F5344CB8AC3E}">
        <p14:creationId xmlns:p14="http://schemas.microsoft.com/office/powerpoint/2010/main" val="67079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2D0D84-786C-469A-8A27-C653216C3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F0B46-68D2-4043-AECF-98695ED13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58AD1-39AB-4FB8-B6CD-C231B652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C023D-B61A-4551-8136-DCD5A45A20F2}" type="datetimeFigureOut">
              <a:rPr lang="en-US" smtClean="0"/>
              <a:t>11/1/2019</a:t>
            </a:fld>
            <a:endParaRPr lang="en-US"/>
          </a:p>
        </p:txBody>
      </p:sp>
      <p:sp>
        <p:nvSpPr>
          <p:cNvPr id="5" name="Footer Placeholder 4">
            <a:extLst>
              <a:ext uri="{FF2B5EF4-FFF2-40B4-BE49-F238E27FC236}">
                <a16:creationId xmlns:a16="http://schemas.microsoft.com/office/drawing/2014/main" id="{F13673F6-F6FE-4336-834C-38535ACB3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5D7D0F-8F6D-47F7-B16A-FF9B77EC0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E5A5-5BF9-4287-A870-EA006C7E5FC3}" type="slidenum">
              <a:rPr lang="en-US" smtClean="0"/>
              <a:t>‹#›</a:t>
            </a:fld>
            <a:endParaRPr lang="en-US"/>
          </a:p>
        </p:txBody>
      </p:sp>
    </p:spTree>
    <p:extLst>
      <p:ext uri="{BB962C8B-B14F-4D97-AF65-F5344CB8AC3E}">
        <p14:creationId xmlns:p14="http://schemas.microsoft.com/office/powerpoint/2010/main" val="3946820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p:nvPr/>
        </p:nvSpPr>
        <p:spPr>
          <a:xfrm>
            <a:off x="0" y="4044633"/>
            <a:ext cx="10206000" cy="1965600"/>
          </a:xfrm>
          <a:prstGeom prst="rect">
            <a:avLst/>
          </a:prstGeom>
          <a:solidFill>
            <a:srgbClr val="A5B7C6"/>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6" name="Google Shape;156;p30"/>
          <p:cNvSpPr txBox="1">
            <a:spLocks noGrp="1"/>
          </p:cNvSpPr>
          <p:nvPr>
            <p:ph type="title"/>
          </p:nvPr>
        </p:nvSpPr>
        <p:spPr>
          <a:xfrm>
            <a:off x="635067" y="2592700"/>
            <a:ext cx="11096800" cy="2550800"/>
          </a:xfrm>
          <a:prstGeom prst="rect">
            <a:avLst/>
          </a:prstGeom>
          <a:noFill/>
          <a:ln>
            <a:noFill/>
          </a:ln>
        </p:spPr>
        <p:txBody>
          <a:bodyPr spcFirstLastPara="1" vert="horz" wrap="square" lIns="121900" tIns="121900" rIns="121900" bIns="121900" rtlCol="0" anchor="b" anchorCtr="0">
            <a:noAutofit/>
          </a:bodyPr>
          <a:lstStyle/>
          <a:p>
            <a:pPr>
              <a:buSzPts val="2600"/>
            </a:pPr>
            <a:r>
              <a:rPr lang="es" sz="3200" dirty="0"/>
              <a:t>Planning for DevOps</a:t>
            </a:r>
            <a:endParaRPr sz="3200" dirty="0"/>
          </a:p>
        </p:txBody>
      </p:sp>
      <p:sp>
        <p:nvSpPr>
          <p:cNvPr id="5" name="Google Shape;158;p30">
            <a:extLst>
              <a:ext uri="{FF2B5EF4-FFF2-40B4-BE49-F238E27FC236}">
                <a16:creationId xmlns:a16="http://schemas.microsoft.com/office/drawing/2014/main" id="{A527B140-A86A-4B5C-B5AD-6BF5268BF5B3}"/>
              </a:ext>
            </a:extLst>
          </p:cNvPr>
          <p:cNvSpPr txBox="1">
            <a:spLocks noGrp="1"/>
          </p:cNvSpPr>
          <p:nvPr>
            <p:ph type="subTitle" idx="1"/>
          </p:nvPr>
        </p:nvSpPr>
        <p:spPr>
          <a:xfrm>
            <a:off x="738188" y="5027613"/>
            <a:ext cx="9991725" cy="727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solidFill>
                  <a:schemeClr val="bg1">
                    <a:lumMod val="50000"/>
                  </a:schemeClr>
                </a:solidFill>
                <a:latin typeface="Roboto" panose="020B0604020202020204" charset="0"/>
                <a:ea typeface="Roboto" panose="020B0604020202020204" charset="0"/>
              </a:rPr>
              <a:t>Eng Teong Chea</a:t>
            </a:r>
            <a:r>
              <a:rPr lang="en-US" sz="2000" dirty="0">
                <a:solidFill>
                  <a:schemeClr val="bg1">
                    <a:lumMod val="50000"/>
                  </a:schemeClr>
                </a:solidFill>
                <a:latin typeface="Roboto" panose="020B0604020202020204" charset="0"/>
                <a:ea typeface="Roboto" panose="020B0604020202020204" charset="0"/>
              </a:rPr>
              <a:t>h </a:t>
            </a:r>
            <a:endParaRPr sz="2000" dirty="0">
              <a:solidFill>
                <a:schemeClr val="bg1">
                  <a:lumMod val="50000"/>
                </a:schemeClr>
              </a:solidFill>
              <a:latin typeface="Roboto" panose="020B0604020202020204" charset="0"/>
              <a:ea typeface="Roboto"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Project Selection</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extLst>
      <p:ext uri="{BB962C8B-B14F-4D97-AF65-F5344CB8AC3E}">
        <p14:creationId xmlns:p14="http://schemas.microsoft.com/office/powerpoint/2010/main" val="167716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Greenfield and Brownfield Projec</a:t>
            </a:r>
            <a:r>
              <a:rPr lang="en-US" dirty="0" err="1"/>
              <a:t>ts</a:t>
            </a:r>
            <a:r>
              <a:rPr lang="en-US" dirty="0"/>
              <a:t> Defined</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dirty="0">
                <a:solidFill>
                  <a:srgbClr val="858585"/>
                </a:solidFill>
                <a:latin typeface="Segoe UI Semilight" panose="020B0402040204020203" pitchFamily="34" charset="0"/>
                <a:cs typeface="Segoe UI Semilight" panose="020B0402040204020203" pitchFamily="34" charset="0"/>
              </a:rPr>
              <a:t>Greenfield software projects develop in a totally new environment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Brownfield software project develop in the immediate presence of existing software applications/systems</a:t>
            </a:r>
            <a:endParaRPr sz="24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93308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Choosing Greenfield and Brow</a:t>
            </a:r>
            <a:r>
              <a:rPr lang="en-US" dirty="0"/>
              <a:t>n</a:t>
            </a:r>
            <a:r>
              <a:rPr lang="es" dirty="0"/>
              <a:t>fi</a:t>
            </a:r>
            <a:r>
              <a:rPr lang="en-US" dirty="0" err="1"/>
              <a:t>eld</a:t>
            </a:r>
            <a:r>
              <a:rPr lang="en-US" dirty="0"/>
              <a:t> Projects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b="1" dirty="0">
                <a:solidFill>
                  <a:srgbClr val="858585"/>
                </a:solidFill>
                <a:latin typeface="Segoe UI Semilight" panose="020B0402040204020203" pitchFamily="34" charset="0"/>
                <a:cs typeface="Segoe UI Semilight" panose="020B0402040204020203" pitchFamily="34" charset="0"/>
              </a:rPr>
              <a:t>Greenfield projects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Appears to be an easier starting point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A blank slate offers the chance to implement everything the way you want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Brownfield projects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Comes with the baggage of existing code bases, existing teams, and often a great amount of technical debt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Spending time maintaining existing Brownfield applications, limits the ability to work on new code.</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There is a common misconception that DevOps suits Greenfield projects better than Brownfield projects, but this is not the case.</a:t>
            </a:r>
            <a:endParaRPr sz="24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0879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Choosing Systems of Record vs Systems of Engagement</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b="1" dirty="0">
                <a:solidFill>
                  <a:srgbClr val="858585"/>
                </a:solidFill>
                <a:latin typeface="Segoe UI Semilight" panose="020B0402040204020203" pitchFamily="34" charset="0"/>
                <a:cs typeface="Segoe UI Semilight" panose="020B0402040204020203" pitchFamily="34" charset="0"/>
              </a:rPr>
              <a:t>Systems of Record</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Emphasize accuracy and security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Provides the truth about data elements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Historically evolves slowly and carefully</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Systems of Engagement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More exploratory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Uses experimentation to solve new problems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Modified regularly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4. Making changes quickly is prioritized over ensuring that the changes are correct.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Both types of systems are important.</a:t>
            </a:r>
            <a:endParaRPr sz="24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748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Selecting Group to Minimize Initial Resistance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000" b="1" dirty="0">
                <a:solidFill>
                  <a:srgbClr val="858585"/>
                </a:solidFill>
                <a:latin typeface="Segoe UI Semilight" panose="020B0402040204020203" pitchFamily="34" charset="0"/>
                <a:cs typeface="Segoe UI Semilight" panose="020B0402040204020203" pitchFamily="34" charset="0"/>
              </a:rPr>
              <a:t>Different types of staff members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1. </a:t>
            </a:r>
            <a:r>
              <a:rPr lang="en-US" sz="2000" b="1" dirty="0">
                <a:solidFill>
                  <a:srgbClr val="858585"/>
                </a:solidFill>
                <a:latin typeface="Segoe UI Semilight" panose="020B0402040204020203" pitchFamily="34" charset="0"/>
                <a:cs typeface="Segoe UI Semilight" panose="020B0402040204020203" pitchFamily="34" charset="0"/>
              </a:rPr>
              <a:t>Canaries</a:t>
            </a:r>
            <a:r>
              <a:rPr lang="en-US" sz="2000" dirty="0">
                <a:solidFill>
                  <a:srgbClr val="858585"/>
                </a:solidFill>
                <a:latin typeface="Segoe UI Semilight" panose="020B0402040204020203" pitchFamily="34" charset="0"/>
                <a:cs typeface="Segoe UI Semilight" panose="020B0402040204020203" pitchFamily="34" charset="0"/>
              </a:rPr>
              <a:t> voluntarily test bleeding edge features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2. </a:t>
            </a:r>
            <a:r>
              <a:rPr lang="en-US" sz="2000" b="1" dirty="0">
                <a:solidFill>
                  <a:srgbClr val="858585"/>
                </a:solidFill>
                <a:latin typeface="Segoe UI Semilight" panose="020B0402040204020203" pitchFamily="34" charset="0"/>
                <a:cs typeface="Segoe UI Semilight" panose="020B0402040204020203" pitchFamily="34" charset="0"/>
              </a:rPr>
              <a:t>Early adopters </a:t>
            </a:r>
            <a:r>
              <a:rPr lang="en-US" sz="2000" dirty="0">
                <a:solidFill>
                  <a:srgbClr val="858585"/>
                </a:solidFill>
                <a:latin typeface="Segoe UI Semilight" panose="020B0402040204020203" pitchFamily="34" charset="0"/>
                <a:cs typeface="Segoe UI Semilight" panose="020B0402040204020203" pitchFamily="34" charset="0"/>
              </a:rPr>
              <a:t>voluntarily preview releases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3. </a:t>
            </a:r>
            <a:r>
              <a:rPr lang="en-US" sz="2000" b="1" dirty="0">
                <a:solidFill>
                  <a:srgbClr val="858585"/>
                </a:solidFill>
                <a:latin typeface="Segoe UI Semilight" panose="020B0402040204020203" pitchFamily="34" charset="0"/>
                <a:cs typeface="Segoe UI Semilight" panose="020B0402040204020203" pitchFamily="34" charset="0"/>
              </a:rPr>
              <a:t>Users</a:t>
            </a:r>
            <a:r>
              <a:rPr lang="en-US" sz="2000" dirty="0">
                <a:solidFill>
                  <a:srgbClr val="858585"/>
                </a:solidFill>
                <a:latin typeface="Segoe UI Semilight" panose="020B0402040204020203" pitchFamily="34" charset="0"/>
                <a:cs typeface="Segoe UI Semilight" panose="020B0402040204020203" pitchFamily="34" charset="0"/>
              </a:rPr>
              <a:t> consume the products after canaries and early adopters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Ideal DevOps team members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1. They think there is a need to change and have shown an ability to innovate</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2. They are well-respected and have broad knowledge of the organization and how it operates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3. Ideally, they already believe that DevOps practices are what is needed</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Ideal Target Improvements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1. Can be used to gain early wins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2. Is small enough to be achievable in a reasonable time-frame</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3. Has benefits that are significant enough to be obvious to the organization</a:t>
            </a: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8712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Identifying Project Met</a:t>
            </a:r>
            <a:r>
              <a:rPr lang="en-US" dirty="0" err="1"/>
              <a:t>rics</a:t>
            </a:r>
            <a:r>
              <a:rPr lang="en-US" dirty="0"/>
              <a:t> and KPIs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000" b="1" dirty="0">
                <a:solidFill>
                  <a:srgbClr val="858585"/>
                </a:solidFill>
                <a:latin typeface="Segoe UI Semilight" panose="020B0402040204020203" pitchFamily="34" charset="0"/>
                <a:cs typeface="Segoe UI Semilight" panose="020B0402040204020203" pitchFamily="34" charset="0"/>
              </a:rPr>
              <a:t>Faster Outcomes</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Deployment frequency, deployment speed, deployment size and lead time</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Efficiency</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Server to admin ration, Staff member to customers ratio, application usage, and application performance</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Quality and Security</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Deployment Failure Rates, Application Failure Rates, Mean Time to Recover, Bug Report Rates, Test Pass Rates, Defect Escape Rate, Availability, SLA Achievement, and Mean Time to Detection</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Culture</a:t>
            </a: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Employee morale and retention rates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Goals must be specific, measurable m and time-bound</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1924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Team Structures</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extLst>
      <p:ext uri="{BB962C8B-B14F-4D97-AF65-F5344CB8AC3E}">
        <p14:creationId xmlns:p14="http://schemas.microsoft.com/office/powerpoint/2010/main" val="175724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Agile Development Practices Defined</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b="1" dirty="0">
                <a:solidFill>
                  <a:srgbClr val="858585"/>
                </a:solidFill>
                <a:latin typeface="Segoe UI Semilight" panose="020B0402040204020203" pitchFamily="34" charset="0"/>
                <a:cs typeface="Segoe UI Semilight" panose="020B0402040204020203" pitchFamily="34" charset="0"/>
              </a:rPr>
              <a:t>Waterfall approach</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Define, analyze, build and test, and deliver</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Hard to accurately define requirements, which can change over time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After delivery requires change requests and additional cost</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Agile approach</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Emphasizes constantly adaptive planning, and early delivery with continual improvement</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Development methods are based on releases and iterations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At the end of each iteration, there should be testing working code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4. Focused on these short-term outcomes.</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Vertical teams have been shown to provide stronger outcomes in Agile projects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9152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Principles of Agile Development</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1. Satisfy the customer</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Welcome changing requirements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3. Deliver working software frequently</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4. Work together throughout the project</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5. Build projects around motivated individuals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6. Use face-to-face conversation</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7. Measure progress through working software</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8. Agile process promote sustainable development</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9. Continuous attention to technical excellence and good design</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10. Simplicity– the art of maximizing the amount of work not done</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11. Use self-organizing teams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12. Reflect on how to become more effective</a:t>
            </a:r>
            <a:br>
              <a:rPr lang="en-US" sz="28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endParaRPr sz="20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6720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Creating Organizational Structures for Agile Practices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000" dirty="0">
                <a:solidFill>
                  <a:srgbClr val="858585"/>
                </a:solidFill>
                <a:latin typeface="Segoe UI Semilight" panose="020B0402040204020203" pitchFamily="34" charset="0"/>
                <a:cs typeface="Segoe UI Semilight" panose="020B0402040204020203" pitchFamily="34" charset="0"/>
              </a:rPr>
              <a:t>Horizontal Team structures divide teams according to the software architecture</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				</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dirty="0">
                <a:solidFill>
                  <a:srgbClr val="858585"/>
                </a:solidFill>
                <a:latin typeface="Segoe UI Semilight" panose="020B0402040204020203" pitchFamily="34" charset="0"/>
                <a:cs typeface="Segoe UI Semilight" panose="020B0402040204020203" pitchFamily="34" charset="0"/>
              </a:rPr>
              <a:t>Vertical Teams span the architecture and are aligned with product outcomes and scaling can occur by adding teams</a:t>
            </a: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br>
              <a:rPr lang="en-US" sz="2000" dirty="0">
                <a:solidFill>
                  <a:srgbClr val="858585"/>
                </a:solidFill>
                <a:latin typeface="Segoe UI Semilight" panose="020B0402040204020203" pitchFamily="34" charset="0"/>
                <a:cs typeface="Segoe UI Semilight" panose="020B0402040204020203" pitchFamily="34" charset="0"/>
              </a:rPr>
            </a:br>
            <a:r>
              <a:rPr lang="en-US" sz="2000" b="1" dirty="0">
                <a:solidFill>
                  <a:srgbClr val="858585"/>
                </a:solidFill>
                <a:latin typeface="Segoe UI Semilight" panose="020B0402040204020203" pitchFamily="34" charset="0"/>
                <a:cs typeface="Segoe UI Semilight" panose="020B0402040204020203" pitchFamily="34" charset="0"/>
              </a:rPr>
              <a:t>Vertical team have been shown to provide stronger outcomes in Agile projects</a:t>
            </a:r>
            <a:endParaRPr sz="2000" b="1" dirty="0">
              <a:solidFill>
                <a:srgbClr val="858585"/>
              </a:solidFill>
              <a:latin typeface="Segoe UI Semilight" panose="020B0402040204020203" pitchFamily="34" charset="0"/>
              <a:cs typeface="Segoe UI Semilight" panose="020B0402040204020203" pitchFamily="34" charset="0"/>
            </a:endParaRPr>
          </a:p>
        </p:txBody>
      </p:sp>
      <p:pic>
        <p:nvPicPr>
          <p:cNvPr id="4" name="Picture 3" descr="Teams have been divided into UI, SOA, and Data. Each team has Email, Voice, and TV.">
            <a:extLst>
              <a:ext uri="{FF2B5EF4-FFF2-40B4-BE49-F238E27FC236}">
                <a16:creationId xmlns:a16="http://schemas.microsoft.com/office/drawing/2014/main" id="{0F8B9394-AD97-4D43-8B62-47BE65A1149D}"/>
              </a:ext>
            </a:extLst>
          </p:cNvPr>
          <p:cNvPicPr>
            <a:picLocks noChangeAspect="1"/>
          </p:cNvPicPr>
          <p:nvPr/>
        </p:nvPicPr>
        <p:blipFill>
          <a:blip r:embed="rId3"/>
          <a:stretch>
            <a:fillRect/>
          </a:stretch>
        </p:blipFill>
        <p:spPr>
          <a:xfrm>
            <a:off x="1303825" y="1967601"/>
            <a:ext cx="2691103" cy="1409700"/>
          </a:xfrm>
          <a:prstGeom prst="rect">
            <a:avLst/>
          </a:prstGeom>
          <a:ln>
            <a:solidFill>
              <a:schemeClr val="tx1"/>
            </a:solidFill>
          </a:ln>
        </p:spPr>
      </p:pic>
      <p:pic>
        <p:nvPicPr>
          <p:cNvPr id="5" name="Picture 4" descr="Teams have been divided into Email, Voice, and TV. Each team has UI, SOA, and Data.">
            <a:extLst>
              <a:ext uri="{FF2B5EF4-FFF2-40B4-BE49-F238E27FC236}">
                <a16:creationId xmlns:a16="http://schemas.microsoft.com/office/drawing/2014/main" id="{62353163-0BF3-4D79-A342-E0913FDBD4D2}"/>
              </a:ext>
            </a:extLst>
          </p:cNvPr>
          <p:cNvPicPr>
            <a:picLocks noChangeAspect="1"/>
          </p:cNvPicPr>
          <p:nvPr/>
        </p:nvPicPr>
        <p:blipFill>
          <a:blip r:embed="rId4"/>
          <a:stretch>
            <a:fillRect/>
          </a:stretch>
        </p:blipFill>
        <p:spPr>
          <a:xfrm>
            <a:off x="1254595" y="4497939"/>
            <a:ext cx="2789562" cy="1314450"/>
          </a:xfrm>
          <a:prstGeom prst="rect">
            <a:avLst/>
          </a:prstGeom>
          <a:ln>
            <a:solidFill>
              <a:schemeClr val="tx1"/>
            </a:solidFill>
          </a:ln>
        </p:spPr>
      </p:pic>
    </p:spTree>
    <p:extLst>
      <p:ext uri="{BB962C8B-B14F-4D97-AF65-F5344CB8AC3E}">
        <p14:creationId xmlns:p14="http://schemas.microsoft.com/office/powerpoint/2010/main" val="210275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Objective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dirty="0">
                <a:solidFill>
                  <a:srgbClr val="858585"/>
                </a:solidFill>
              </a:rPr>
              <a:t>We saw how a deep network can be implemented from scratch, using just </a:t>
            </a:r>
            <a:r>
              <a:rPr lang="en-US" dirty="0" err="1">
                <a:solidFill>
                  <a:srgbClr val="858585"/>
                </a:solidFill>
              </a:rPr>
              <a:t>NDArray</a:t>
            </a:r>
            <a:r>
              <a:rPr lang="en-US" dirty="0">
                <a:solidFill>
                  <a:srgbClr val="858585"/>
                </a:solidFill>
              </a:rPr>
              <a:t> and </a:t>
            </a:r>
            <a:r>
              <a:rPr lang="en-US" dirty="0" err="1">
                <a:solidFill>
                  <a:srgbClr val="858585"/>
                </a:solidFill>
              </a:rPr>
              <a:t>autograd</a:t>
            </a:r>
            <a:r>
              <a:rPr lang="en-US" dirty="0">
                <a:solidFill>
                  <a:srgbClr val="858585"/>
                </a:solidFill>
              </a:rPr>
              <a:t>, without any need for defining layers, fancy optimizers, etc. This only scratches the surface of what is possible.</a:t>
            </a:r>
            <a:endParaRPr dirty="0">
              <a:solidFill>
                <a:srgbClr val="858585"/>
              </a:solidFill>
            </a:endParaRPr>
          </a:p>
        </p:txBody>
      </p:sp>
    </p:spTree>
    <p:extLst>
      <p:ext uri="{BB962C8B-B14F-4D97-AF65-F5344CB8AC3E}">
        <p14:creationId xmlns:p14="http://schemas.microsoft.com/office/powerpoint/2010/main" val="418562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Mentoring Team Members on Agile Practices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1. Many teams hire external Agile coaches or mentors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Agile coaches have teaching and mentoring skills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3. Agile coaches ten tend to be both trainers and consultants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4. Some coaches are technical experts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5. Some coachers are focused on Agile processes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Team members must learn as they work, and acquire skills from each other</a:t>
            </a:r>
            <a:endParaRPr sz="28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57181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Enabling In-Team and Cross-Team Collaboration</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b="1" dirty="0">
                <a:solidFill>
                  <a:srgbClr val="858585"/>
                </a:solidFill>
                <a:latin typeface="Segoe UI Semilight" panose="020B0402040204020203" pitchFamily="34" charset="0"/>
                <a:cs typeface="Segoe UI Semilight" panose="020B0402040204020203" pitchFamily="34" charset="0"/>
              </a:rPr>
              <a:t>Cultural changes</a:t>
            </a:r>
            <a:br>
              <a:rPr lang="en-US" sz="2800" b="1"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more open work spaces, meeting etiquette, outsourcing, better communication</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Cross-functional teams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collaboration with others, diversity of opinion, rewarding collective behavior</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Collaboration tooling</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Skype, Slack, Teams, Google Hangouts</a:t>
            </a:r>
            <a:endParaRPr sz="2800" b="1"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0932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Selecting Tools and Process for Agile Practices</a:t>
            </a:r>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Tools can often enhance the outcomes achieved</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Physical tools such as white boards, index cards, sticky notes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Project Management tools for planning, monitoring, and visualization</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Screen Recording tools for recording bugs, building walk-throughs, and demonstrations.</a:t>
            </a:r>
            <a:endParaRPr sz="2800" dirty="0">
              <a:solidFill>
                <a:srgbClr val="858585"/>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18830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06"/>
        <p:cNvGrpSpPr/>
        <p:nvPr/>
      </p:nvGrpSpPr>
      <p:grpSpPr>
        <a:xfrm>
          <a:off x="0" y="0"/>
          <a:ext cx="0" cy="0"/>
          <a:chOff x="0" y="0"/>
          <a:chExt cx="0" cy="0"/>
        </a:xfrm>
      </p:grpSpPr>
      <p:sp>
        <p:nvSpPr>
          <p:cNvPr id="5407" name="Google Shape;5407;p59"/>
          <p:cNvSpPr txBox="1">
            <a:spLocks noGrp="1"/>
          </p:cNvSpPr>
          <p:nvPr>
            <p:ph type="title"/>
          </p:nvPr>
        </p:nvSpPr>
        <p:spPr>
          <a:xfrm>
            <a:off x="6778400" y="1776333"/>
            <a:ext cx="4851200" cy="763600"/>
          </a:xfrm>
          <a:prstGeom prst="rect">
            <a:avLst/>
          </a:prstGeom>
          <a:noFill/>
          <a:ln>
            <a:noFill/>
          </a:ln>
        </p:spPr>
        <p:txBody>
          <a:bodyPr spcFirstLastPara="1" vert="horz" wrap="square" lIns="121900" tIns="121900" rIns="121900" bIns="121900" rtlCol="0" anchor="t" anchorCtr="0">
            <a:noAutofit/>
          </a:bodyPr>
          <a:lstStyle/>
          <a:p>
            <a:r>
              <a:rPr lang="es" sz="4667" dirty="0"/>
              <a:t>Thanks! </a:t>
            </a:r>
            <a:endParaRPr sz="4667" dirty="0"/>
          </a:p>
        </p:txBody>
      </p:sp>
      <p:sp>
        <p:nvSpPr>
          <p:cNvPr id="5408" name="Google Shape;5408;p59"/>
          <p:cNvSpPr txBox="1">
            <a:spLocks noGrp="1"/>
          </p:cNvSpPr>
          <p:nvPr>
            <p:ph type="body" idx="1"/>
          </p:nvPr>
        </p:nvSpPr>
        <p:spPr>
          <a:xfrm>
            <a:off x="6778400" y="3304933"/>
            <a:ext cx="4851200" cy="2524400"/>
          </a:xfrm>
          <a:prstGeom prst="rect">
            <a:avLst/>
          </a:prstGeom>
          <a:noFill/>
          <a:ln>
            <a:noFill/>
          </a:ln>
        </p:spPr>
        <p:txBody>
          <a:bodyPr spcFirstLastPara="1" vert="horz" wrap="square" lIns="121900" tIns="121900" rIns="121900" bIns="121900" rtlCol="0" anchor="t" anchorCtr="0">
            <a:noAutofit/>
          </a:bodyPr>
          <a:lstStyle/>
          <a:p>
            <a:pPr marL="0" indent="0">
              <a:buClr>
                <a:schemeClr val="dk1"/>
              </a:buClr>
              <a:buSzPts val="1100"/>
              <a:buNone/>
            </a:pPr>
            <a:endParaRPr dirty="0"/>
          </a:p>
          <a:p>
            <a:pPr marL="0" indent="0">
              <a:buClr>
                <a:schemeClr val="dk1"/>
              </a:buClr>
              <a:buSzPts val="1100"/>
              <a:buNone/>
            </a:pPr>
            <a:r>
              <a:rPr lang="es" sz="1600" b="1" dirty="0"/>
              <a:t>Twitter</a:t>
            </a:r>
            <a:r>
              <a:rPr lang="es" sz="1600" dirty="0"/>
              <a:t>: @walkercet</a:t>
            </a:r>
            <a:endParaRPr sz="1600" dirty="0"/>
          </a:p>
          <a:p>
            <a:pPr marL="0" indent="0">
              <a:buClr>
                <a:schemeClr val="dk1"/>
              </a:buClr>
              <a:buSzPts val="1100"/>
              <a:buNone/>
            </a:pPr>
            <a:r>
              <a:rPr lang="es" sz="1600" b="1" dirty="0"/>
              <a:t>Blog</a:t>
            </a:r>
            <a:r>
              <a:rPr lang="es" sz="1600" dirty="0"/>
              <a:t>: </a:t>
            </a:r>
            <a:r>
              <a:rPr lang="en-US" sz="1600" dirty="0"/>
              <a:t>https://ceteongvanness.wordpress.com</a:t>
            </a:r>
            <a:endParaRPr sz="1600" dirty="0"/>
          </a:p>
          <a:p>
            <a:pPr marL="0" indent="0">
              <a:buClr>
                <a:schemeClr val="dk1"/>
              </a:buClr>
              <a:buSzPts val="1100"/>
              <a:buNone/>
            </a:pPr>
            <a:endParaRPr dirty="0"/>
          </a:p>
          <a:p>
            <a:pPr marL="0" indent="0">
              <a:buClr>
                <a:schemeClr val="dk1"/>
              </a:buClr>
              <a:buSzPts val="1100"/>
              <a:buNone/>
            </a:pPr>
            <a:endParaRPr dirty="0"/>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Contents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dirty="0">
                <a:solidFill>
                  <a:srgbClr val="858585"/>
                </a:solidFill>
              </a:rPr>
              <a:t>Linear Regression Implementation from Scratch</a:t>
            </a:r>
            <a:br>
              <a:rPr lang="en-US" dirty="0">
                <a:solidFill>
                  <a:srgbClr val="858585"/>
                </a:solidFill>
              </a:rPr>
            </a:br>
            <a:endParaRPr dirty="0">
              <a:solidFill>
                <a:srgbClr val="858585"/>
              </a:solidFill>
            </a:endParaRPr>
          </a:p>
        </p:txBody>
      </p:sp>
    </p:spTree>
    <p:extLst>
      <p:ext uri="{BB962C8B-B14F-4D97-AF65-F5344CB8AC3E}">
        <p14:creationId xmlns:p14="http://schemas.microsoft.com/office/powerpoint/2010/main" val="304761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DevOps</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DevOps Role</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300" dirty="0">
                <a:solidFill>
                  <a:srgbClr val="858585"/>
                </a:solidFill>
                <a:latin typeface="Segoe UI Semilight" panose="020B0402040204020203" pitchFamily="34" charset="0"/>
                <a:cs typeface="Segoe UI Semilight" panose="020B0402040204020203" pitchFamily="34" charset="0"/>
              </a:rPr>
              <a:t>DevOps professionals combine people, process, and technologies to continuously deliver valuable products and services that meet end user needs and business objectives.</a:t>
            </a:r>
            <a:br>
              <a:rPr lang="en-US" sz="2300" dirty="0">
                <a:solidFill>
                  <a:srgbClr val="858585"/>
                </a:solidFill>
                <a:latin typeface="Segoe UI Semilight" panose="020B0402040204020203" pitchFamily="34" charset="0"/>
                <a:cs typeface="Segoe UI Semilight" panose="020B0402040204020203" pitchFamily="34" charset="0"/>
              </a:rPr>
            </a:br>
            <a:br>
              <a:rPr lang="en-US" sz="2300" dirty="0">
                <a:solidFill>
                  <a:srgbClr val="858585"/>
                </a:solidFill>
                <a:latin typeface="Segoe UI Semilight" panose="020B0402040204020203" pitchFamily="34" charset="0"/>
                <a:cs typeface="Segoe UI Semilight" panose="020B0402040204020203" pitchFamily="34" charset="0"/>
              </a:rPr>
            </a:br>
            <a:r>
              <a:rPr lang="en-US" sz="2300" dirty="0">
                <a:solidFill>
                  <a:srgbClr val="858585"/>
                </a:solidFill>
                <a:latin typeface="Segoe UI Semilight" panose="020B0402040204020203" pitchFamily="34" charset="0"/>
                <a:cs typeface="Segoe UI Semilight" panose="020B0402040204020203" pitchFamily="34" charset="0"/>
              </a:rPr>
              <a:t>DevOps professionals streamline delivery by optimization practices, improving communications and collaboration, and creating automation. They design and implement strategies for application code and infrastructure that allow for continuous integration, continuous testing, continuous delivery, and continuous monitoring and feedback.</a:t>
            </a:r>
            <a:br>
              <a:rPr lang="en-US" sz="2300" dirty="0">
                <a:solidFill>
                  <a:srgbClr val="858585"/>
                </a:solidFill>
                <a:latin typeface="Segoe UI Semilight" panose="020B0402040204020203" pitchFamily="34" charset="0"/>
                <a:cs typeface="Segoe UI Semilight" panose="020B0402040204020203" pitchFamily="34" charset="0"/>
              </a:rPr>
            </a:br>
            <a:br>
              <a:rPr lang="en-US" sz="2300" dirty="0">
                <a:solidFill>
                  <a:srgbClr val="858585"/>
                </a:solidFill>
                <a:latin typeface="Segoe UI Semilight" panose="020B0402040204020203" pitchFamily="34" charset="0"/>
                <a:cs typeface="Segoe UI Semilight" panose="020B0402040204020203" pitchFamily="34" charset="0"/>
              </a:rPr>
            </a:br>
            <a:r>
              <a:rPr lang="en-US" sz="2300" dirty="0">
                <a:solidFill>
                  <a:srgbClr val="858585"/>
                </a:solidFill>
                <a:latin typeface="Segoe UI Semilight" panose="020B0402040204020203" pitchFamily="34" charset="0"/>
                <a:cs typeface="Segoe UI Semilight" panose="020B0402040204020203" pitchFamily="34" charset="0"/>
              </a:rPr>
              <a:t>Azure DevOps professionals must be able to design and implement DevOps practices for version control, compliance, infrastructure as code, configuration management, build, release, and testing by using Azure technologies.</a:t>
            </a:r>
            <a:br>
              <a:rPr lang="en-US" dirty="0">
                <a:solidFill>
                  <a:srgbClr val="858585"/>
                </a:solidFill>
              </a:rPr>
            </a:br>
            <a:endParaRPr dirty="0">
              <a:solidFill>
                <a:srgbClr val="858585"/>
              </a:solidFill>
            </a:endParaRPr>
          </a:p>
        </p:txBody>
      </p:sp>
    </p:spTree>
    <p:extLst>
      <p:ext uri="{BB962C8B-B14F-4D97-AF65-F5344CB8AC3E}">
        <p14:creationId xmlns:p14="http://schemas.microsoft.com/office/powerpoint/2010/main" val="12674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74633" y="1264300"/>
            <a:ext cx="5664000" cy="2715600"/>
          </a:xfrm>
          <a:prstGeom prst="rect">
            <a:avLst/>
          </a:prstGeom>
          <a:noFill/>
          <a:ln>
            <a:noFill/>
          </a:ln>
        </p:spPr>
        <p:txBody>
          <a:bodyPr spcFirstLastPara="1" vert="horz" wrap="square" lIns="121900" tIns="121900" rIns="121900" bIns="121900" rtlCol="0" anchor="b" anchorCtr="0">
            <a:noAutofit/>
          </a:bodyPr>
          <a:lstStyle/>
          <a:p>
            <a:pPr>
              <a:buClr>
                <a:schemeClr val="dk1"/>
              </a:buClr>
              <a:buSzPts val="1100"/>
            </a:pPr>
            <a:r>
              <a:rPr lang="es" sz="3200" dirty="0"/>
              <a:t>Transformation Planning</a:t>
            </a:r>
            <a:endParaRPr sz="3200" dirty="0"/>
          </a:p>
        </p:txBody>
      </p:sp>
      <p:pic>
        <p:nvPicPr>
          <p:cNvPr id="171" name="Google Shape;171;p32"/>
          <p:cNvPicPr preferRelativeResize="0"/>
          <p:nvPr/>
        </p:nvPicPr>
        <p:blipFill rotWithShape="1">
          <a:blip r:embed="rId3">
            <a:alphaModFix/>
          </a:blip>
          <a:srcRect l="47471" r="657"/>
          <a:stretch/>
        </p:blipFill>
        <p:spPr>
          <a:xfrm>
            <a:off x="6862538" y="0"/>
            <a:ext cx="5329469" cy="6858003"/>
          </a:xfrm>
          <a:prstGeom prst="rect">
            <a:avLst/>
          </a:prstGeom>
          <a:noFill/>
          <a:ln>
            <a:noFill/>
          </a:ln>
        </p:spPr>
      </p:pic>
      <p:sp>
        <p:nvSpPr>
          <p:cNvPr id="172" name="Google Shape;172;p32"/>
          <p:cNvSpPr txBox="1">
            <a:spLocks noGrp="1"/>
          </p:cNvSpPr>
          <p:nvPr>
            <p:ph type="title" idx="2"/>
          </p:nvPr>
        </p:nvSpPr>
        <p:spPr>
          <a:xfrm>
            <a:off x="618633" y="3768867"/>
            <a:ext cx="5376000" cy="2715600"/>
          </a:xfrm>
          <a:prstGeom prst="rect">
            <a:avLst/>
          </a:prstGeom>
        </p:spPr>
        <p:txBody>
          <a:bodyPr spcFirstLastPara="1" vert="horz" wrap="square" lIns="121900" tIns="121900" rIns="121900" bIns="121900" rtlCol="0" anchor="t" anchorCtr="0">
            <a:noAutofit/>
          </a:bodyPr>
          <a:lstStyle/>
          <a:p>
            <a:endParaRPr dirty="0"/>
          </a:p>
        </p:txBody>
      </p:sp>
    </p:spTree>
    <p:extLst>
      <p:ext uri="{BB962C8B-B14F-4D97-AF65-F5344CB8AC3E}">
        <p14:creationId xmlns:p14="http://schemas.microsoft.com/office/powerpoint/2010/main" val="321166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Separating Transformation Teams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800" dirty="0">
                <a:solidFill>
                  <a:srgbClr val="858585"/>
                </a:solidFill>
                <a:latin typeface="Segoe UI Semilight" panose="020B0402040204020203" pitchFamily="34" charset="0"/>
                <a:cs typeface="Segoe UI Semilight" panose="020B0402040204020203" pitchFamily="34" charset="0"/>
              </a:rPr>
              <a:t>There are several challenges when creating teams: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 Availability of staff</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Disruption of current procedures and procedures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To overcome the challenges, create a team that is: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1. Focused on the transformation</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2. Well respected in their subject areas</a:t>
            </a:r>
            <a:br>
              <a:rPr lang="en-US" sz="2800" dirty="0">
                <a:solidFill>
                  <a:srgbClr val="858585"/>
                </a:solidFill>
                <a:latin typeface="Segoe UI Semilight" panose="020B0402040204020203" pitchFamily="34" charset="0"/>
                <a:cs typeface="Segoe UI Semilight" panose="020B0402040204020203" pitchFamily="34" charset="0"/>
              </a:rPr>
            </a:br>
            <a:r>
              <a:rPr lang="en-US" sz="2800" dirty="0">
                <a:solidFill>
                  <a:srgbClr val="858585"/>
                </a:solidFill>
                <a:latin typeface="Segoe UI Semilight" panose="020B0402040204020203" pitchFamily="34" charset="0"/>
                <a:cs typeface="Segoe UI Semilight" panose="020B0402040204020203" pitchFamily="34" charset="0"/>
              </a:rPr>
              <a:t>3. Internal and external to the business</a:t>
            </a:r>
            <a:br>
              <a:rPr lang="en-US" sz="2800" dirty="0">
                <a:solidFill>
                  <a:srgbClr val="858585"/>
                </a:solidFill>
                <a:latin typeface="Segoe UI Semilight" panose="020B0402040204020203" pitchFamily="34" charset="0"/>
                <a:cs typeface="Segoe UI Semilight" panose="020B0402040204020203" pitchFamily="34" charset="0"/>
              </a:rPr>
            </a:br>
            <a:br>
              <a:rPr lang="en-US" sz="2800" dirty="0">
                <a:solidFill>
                  <a:srgbClr val="858585"/>
                </a:solidFill>
                <a:latin typeface="Segoe UI Semilight" panose="020B0402040204020203" pitchFamily="34" charset="0"/>
                <a:cs typeface="Segoe UI Semilight" panose="020B0402040204020203" pitchFamily="34" charset="0"/>
              </a:rPr>
            </a:br>
            <a:r>
              <a:rPr lang="en-US" sz="2800" b="1" dirty="0">
                <a:solidFill>
                  <a:srgbClr val="858585"/>
                </a:solidFill>
                <a:latin typeface="Segoe UI Semilight" panose="020B0402040204020203" pitchFamily="34" charset="0"/>
                <a:cs typeface="Segoe UI Semilight" panose="020B0402040204020203" pitchFamily="34" charset="0"/>
              </a:rPr>
              <a:t>A transformation project can conflict with on-going business needs.</a:t>
            </a:r>
            <a:br>
              <a:rPr lang="en-US" b="1" dirty="0">
                <a:solidFill>
                  <a:srgbClr val="858585"/>
                </a:solidFill>
              </a:rPr>
            </a:br>
            <a:endParaRPr b="1" dirty="0">
              <a:solidFill>
                <a:srgbClr val="858585"/>
              </a:solidFill>
            </a:endParaRPr>
          </a:p>
        </p:txBody>
      </p:sp>
    </p:spTree>
    <p:extLst>
      <p:ext uri="{BB962C8B-B14F-4D97-AF65-F5344CB8AC3E}">
        <p14:creationId xmlns:p14="http://schemas.microsoft.com/office/powerpoint/2010/main" val="3777376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Defining Shared Goals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dirty="0">
                <a:solidFill>
                  <a:srgbClr val="858585"/>
                </a:solidFill>
                <a:latin typeface="Segoe UI Semilight" panose="020B0402040204020203" pitchFamily="34" charset="0"/>
                <a:cs typeface="Segoe UI Semilight" panose="020B0402040204020203" pitchFamily="34" charset="0"/>
              </a:rPr>
              <a:t>Project must have a clearly-defined set of measurable outcomes, like: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Reduce the time spent on fixing bug by 60%</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Reduce the time spent on unplanned work by 70%</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Reduce the out-of-hours work required by staff to no more than 10% of total working time.</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4. Remove all direct patching of production systems.</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b="1" dirty="0">
                <a:solidFill>
                  <a:srgbClr val="858585"/>
                </a:solidFill>
                <a:latin typeface="Segoe UI Semilight" panose="020B0402040204020203" pitchFamily="34" charset="0"/>
                <a:cs typeface="Segoe UI Semilight" panose="020B0402040204020203" pitchFamily="34" charset="0"/>
              </a:rPr>
              <a:t>One of the key aims of DevOps is to provide greater customer value, so outcomes should have a customer value focus.</a:t>
            </a:r>
            <a:br>
              <a:rPr lang="en-US" b="1" dirty="0">
                <a:solidFill>
                  <a:srgbClr val="858585"/>
                </a:solidFill>
              </a:rPr>
            </a:br>
            <a:endParaRPr b="1" dirty="0">
              <a:solidFill>
                <a:srgbClr val="858585"/>
              </a:solidFill>
            </a:endParaRPr>
          </a:p>
        </p:txBody>
      </p:sp>
    </p:spTree>
    <p:extLst>
      <p:ext uri="{BB962C8B-B14F-4D97-AF65-F5344CB8AC3E}">
        <p14:creationId xmlns:p14="http://schemas.microsoft.com/office/powerpoint/2010/main" val="82181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490233" y="550900"/>
            <a:ext cx="11604800" cy="763600"/>
          </a:xfrm>
          <a:prstGeom prst="rect">
            <a:avLst/>
          </a:prstGeom>
          <a:noFill/>
          <a:ln>
            <a:noFill/>
          </a:ln>
        </p:spPr>
        <p:txBody>
          <a:bodyPr spcFirstLastPara="1" vert="horz" wrap="square" lIns="121900" tIns="121900" rIns="121900" bIns="121900" rtlCol="0" anchor="t" anchorCtr="0">
            <a:noAutofit/>
          </a:bodyPr>
          <a:lstStyle/>
          <a:p>
            <a:pPr>
              <a:buClr>
                <a:schemeClr val="dk1"/>
              </a:buClr>
              <a:buSzPts val="1100"/>
            </a:pPr>
            <a:r>
              <a:rPr lang="es" dirty="0"/>
              <a:t>Setting Time</a:t>
            </a:r>
            <a:r>
              <a:rPr lang="en-US" dirty="0"/>
              <a:t>lines for Goals</a:t>
            </a:r>
            <a:endParaRPr dirty="0"/>
          </a:p>
          <a:p>
            <a:endParaRPr dirty="0"/>
          </a:p>
        </p:txBody>
      </p:sp>
      <p:sp>
        <p:nvSpPr>
          <p:cNvPr id="178" name="Google Shape;178;p33"/>
          <p:cNvSpPr txBox="1">
            <a:spLocks noGrp="1"/>
          </p:cNvSpPr>
          <p:nvPr>
            <p:ph type="title" idx="2"/>
          </p:nvPr>
        </p:nvSpPr>
        <p:spPr>
          <a:xfrm>
            <a:off x="490232" y="1212899"/>
            <a:ext cx="11015227" cy="5205655"/>
          </a:xfrm>
          <a:prstGeom prst="rect">
            <a:avLst/>
          </a:prstGeom>
          <a:noFill/>
          <a:ln>
            <a:noFill/>
          </a:ln>
        </p:spPr>
        <p:txBody>
          <a:bodyPr spcFirstLastPara="1" vert="horz" wrap="square" lIns="121900" tIns="121900" rIns="121900" bIns="121900" rtlCol="0" anchor="t" anchorCtr="0">
            <a:noAutofit/>
          </a:bodyPr>
          <a:lstStyle/>
          <a:p>
            <a:r>
              <a:rPr lang="en-US" sz="2400" dirty="0">
                <a:solidFill>
                  <a:srgbClr val="858585"/>
                </a:solidFill>
                <a:latin typeface="Segoe UI Semilight" panose="020B0402040204020203" pitchFamily="34" charset="0"/>
                <a:cs typeface="Segoe UI Semilight" panose="020B0402040204020203" pitchFamily="34" charset="0"/>
              </a:rPr>
              <a:t>Measurable goals should have timelines that challenging yet achievable</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Timelines should be a constant series of short-term goal – each clear and measurable</a:t>
            </a:r>
            <a:br>
              <a:rPr lang="en-US" sz="2400" dirty="0">
                <a:solidFill>
                  <a:srgbClr val="858585"/>
                </a:solidFill>
                <a:latin typeface="Segoe UI Semilight" panose="020B0402040204020203" pitchFamily="34" charset="0"/>
                <a:cs typeface="Segoe UI Semilight" panose="020B0402040204020203" pitchFamily="34" charset="0"/>
              </a:rPr>
            </a:b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Shorter timelines have advantages:</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1. Easier to change plans or priorities when necessary</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2. Reduce delay between doing the work and getting feedback</a:t>
            </a:r>
            <a:br>
              <a:rPr lang="en-US" sz="2400" dirty="0">
                <a:solidFill>
                  <a:srgbClr val="858585"/>
                </a:solidFill>
                <a:latin typeface="Segoe UI Semilight" panose="020B0402040204020203" pitchFamily="34" charset="0"/>
                <a:cs typeface="Segoe UI Semilight" panose="020B0402040204020203" pitchFamily="34" charset="0"/>
              </a:rPr>
            </a:br>
            <a:r>
              <a:rPr lang="en-US" sz="2400" dirty="0">
                <a:solidFill>
                  <a:srgbClr val="858585"/>
                </a:solidFill>
                <a:latin typeface="Segoe UI Semilight" panose="020B0402040204020203" pitchFamily="34" charset="0"/>
                <a:cs typeface="Segoe UI Semilight" panose="020B0402040204020203" pitchFamily="34" charset="0"/>
              </a:rPr>
              <a:t>3. Easier to keep organizational support when positive outcomes are apparent.</a:t>
            </a:r>
            <a:br>
              <a:rPr lang="en-US" b="1" dirty="0">
                <a:solidFill>
                  <a:srgbClr val="858585"/>
                </a:solidFill>
              </a:rPr>
            </a:br>
            <a:endParaRPr b="1" dirty="0">
              <a:solidFill>
                <a:srgbClr val="858585"/>
              </a:solidFill>
            </a:endParaRPr>
          </a:p>
        </p:txBody>
      </p:sp>
    </p:spTree>
    <p:extLst>
      <p:ext uri="{BB962C8B-B14F-4D97-AF65-F5344CB8AC3E}">
        <p14:creationId xmlns:p14="http://schemas.microsoft.com/office/powerpoint/2010/main" val="32147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266</Words>
  <Application>Microsoft Office PowerPoint</Application>
  <PresentationFormat>Widescreen</PresentationFormat>
  <Paragraphs>45</Paragraphs>
  <Slides>23</Slides>
  <Notes>23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Roboto</vt:lpstr>
      <vt:lpstr>Arial</vt:lpstr>
      <vt:lpstr>Calibri</vt:lpstr>
      <vt:lpstr>Calibri Light</vt:lpstr>
      <vt:lpstr>Segoe UI Semilight</vt:lpstr>
      <vt:lpstr>Office Theme</vt:lpstr>
      <vt:lpstr>Planning for DevOps</vt:lpstr>
      <vt:lpstr>Objective </vt:lpstr>
      <vt:lpstr>Contents </vt:lpstr>
      <vt:lpstr>DevOps</vt:lpstr>
      <vt:lpstr>DevOps Role </vt:lpstr>
      <vt:lpstr>Transformation Planning</vt:lpstr>
      <vt:lpstr>Separating Transformation Teams </vt:lpstr>
      <vt:lpstr>Defining Shared Goals </vt:lpstr>
      <vt:lpstr>Setting Timelines for Goals </vt:lpstr>
      <vt:lpstr>Project Selection</vt:lpstr>
      <vt:lpstr>Greenfield and Brownfield Projects Defined </vt:lpstr>
      <vt:lpstr>Choosing Greenfield and Brownfield Projects </vt:lpstr>
      <vt:lpstr>Choosing Systems of Record vs Systems of Engagement </vt:lpstr>
      <vt:lpstr>Selecting Group to Minimize Initial Resistance </vt:lpstr>
      <vt:lpstr>Identifying Project Metrics and KPIs</vt:lpstr>
      <vt:lpstr>Team Structures</vt:lpstr>
      <vt:lpstr>Agile Development Practices Defined</vt:lpstr>
      <vt:lpstr>Principles of Agile Development</vt:lpstr>
      <vt:lpstr>Creating Organizational Structures for Agile Practices</vt:lpstr>
      <vt:lpstr>Mentoring Team Members on Agile Practices</vt:lpstr>
      <vt:lpstr>Enabling In-Team and Cross-Team Collaboration</vt:lpstr>
      <vt:lpstr>Selecting Tools and Process for Agile Practices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Teong Cheah</dc:creator>
  <cp:lastModifiedBy>Eng Teong Cheah</cp:lastModifiedBy>
  <cp:revision>66</cp:revision>
  <dcterms:created xsi:type="dcterms:W3CDTF">2019-07-03T06:03:38Z</dcterms:created>
  <dcterms:modified xsi:type="dcterms:W3CDTF">2019-11-01T11:02:20Z</dcterms:modified>
</cp:coreProperties>
</file>