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96" r:id="rId3"/>
    <p:sldId id="320" r:id="rId4"/>
    <p:sldId id="287" r:id="rId5"/>
    <p:sldId id="324" r:id="rId6"/>
    <p:sldId id="325" r:id="rId7"/>
    <p:sldId id="339" r:id="rId8"/>
    <p:sldId id="326" r:id="rId9"/>
    <p:sldId id="328" r:id="rId10"/>
    <p:sldId id="327" r:id="rId11"/>
    <p:sldId id="334" r:id="rId12"/>
    <p:sldId id="335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0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38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37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6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5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/>
              <a:t>线性回归的简洁实现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定义损失函数</a:t>
            </a:r>
            <a:br>
              <a:rPr lang="zh-CN" altLang="en-US" b="0" dirty="0"/>
            </a:b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EBC76-3FD7-44EE-B4EF-D72C0A90983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50168-919B-4C8D-943D-B8283B73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7" y="1772653"/>
            <a:ext cx="11283412" cy="33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定义优化算法</a:t>
            </a:r>
            <a:br>
              <a:rPr lang="zh-CN" altLang="en-US" b="0" dirty="0"/>
            </a:br>
            <a:br>
              <a:rPr lang="zh-CN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9F9E1-95B5-4B4A-A057-782F6989B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7" y="1779053"/>
            <a:ext cx="11484786" cy="32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训练模型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64AD2-D660-41E8-A84E-DA993340E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t="14737" r="7975" b="14620"/>
          <a:stretch/>
        </p:blipFill>
        <p:spPr>
          <a:xfrm>
            <a:off x="490231" y="1212899"/>
            <a:ext cx="10202778" cy="48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 dirty="0"/>
              <a:t>谢谢</a:t>
            </a:r>
            <a:r>
              <a:rPr lang="es" sz="4667" dirty="0"/>
              <a:t>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随着深度学习框架的发展，开发深度学习应用变得越来越便利。实践中，我们通常可以用比上一节更简洁的代码来实现同样的模型。在本节中，我们将介绍如何使用</a:t>
            </a:r>
            <a:r>
              <a:rPr lang="en-US" altLang="zh-CN" dirty="0" err="1"/>
              <a:t>MXNet</a:t>
            </a:r>
            <a:r>
              <a:rPr lang="zh-CN" altLang="en-US" dirty="0"/>
              <a:t>提供的</a:t>
            </a:r>
            <a:r>
              <a:rPr lang="en-US" altLang="zh-CN" dirty="0"/>
              <a:t>Gluon</a:t>
            </a:r>
            <a:r>
              <a:rPr lang="zh-CN" altLang="en-US" dirty="0"/>
              <a:t>接口更方便地实现线性回归的训练。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线性回归的简洁实现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sz="3200" dirty="0"/>
              <a:t>线性回归的简洁实现</a:t>
            </a: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生成数据集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510A6-1C37-4F56-98D4-6287FD24F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1" y="1267370"/>
            <a:ext cx="10126134" cy="49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读取数据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E2F7D-F326-4A62-AA45-DCE01B59B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1" y="1212899"/>
            <a:ext cx="11822538" cy="56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读取数据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6096000" y="1212899"/>
            <a:ext cx="5409459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 </a:t>
            </a:r>
            <a:r>
              <a:rPr lang="en-US" sz="2400" dirty="0">
                <a:solidFill>
                  <a:srgbClr val="858585"/>
                </a:solidFill>
              </a:rPr>
              <a:t>[-1.130275    0.3379702 ]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 [ 0.39320782  1.5395709 ]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 [-0.06822178  0.72335476]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 [-2.0644426   0.50765425]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 [ 0.03313668  1.3074721 ]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 [-0.52480155  0.3005414 ]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 [ 1.4612247   0.9584059 ]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 [ 0.4652423  -0.5965788 ]]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&lt;</a:t>
            </a:r>
            <a:r>
              <a:rPr lang="en-US" sz="2400" dirty="0" err="1">
                <a:solidFill>
                  <a:srgbClr val="858585"/>
                </a:solidFill>
              </a:rPr>
              <a:t>NDArray</a:t>
            </a:r>
            <a:r>
              <a:rPr lang="en-US" sz="2400" dirty="0">
                <a:solidFill>
                  <a:srgbClr val="858585"/>
                </a:solidFill>
              </a:rPr>
              <a:t> 10x2 @</a:t>
            </a:r>
            <a:r>
              <a:rPr lang="en-US" sz="2400" dirty="0" err="1">
                <a:solidFill>
                  <a:srgbClr val="858585"/>
                </a:solidFill>
              </a:rPr>
              <a:t>cpu</a:t>
            </a:r>
            <a:r>
              <a:rPr lang="en-US" sz="2400" dirty="0">
                <a:solidFill>
                  <a:srgbClr val="858585"/>
                </a:solidFill>
              </a:rPr>
              <a:t>(0)&gt;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[-2.7828512  12.15272     0.7970579  -0.25150746  1.5961332  -1.6511697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 -0.18884937  2.1383817   3.8612688   7.1612334 ]</a:t>
            </a:r>
            <a:br>
              <a:rPr lang="en-US" sz="2400" dirty="0">
                <a:solidFill>
                  <a:srgbClr val="858585"/>
                </a:solidFill>
              </a:rPr>
            </a:br>
            <a:r>
              <a:rPr lang="en-US" sz="2400" dirty="0">
                <a:solidFill>
                  <a:srgbClr val="858585"/>
                </a:solidFill>
              </a:rPr>
              <a:t>&lt;</a:t>
            </a:r>
            <a:r>
              <a:rPr lang="en-US" sz="2400" dirty="0" err="1">
                <a:solidFill>
                  <a:srgbClr val="858585"/>
                </a:solidFill>
              </a:rPr>
              <a:t>NDArray</a:t>
            </a:r>
            <a:r>
              <a:rPr lang="en-US" sz="2400" dirty="0">
                <a:solidFill>
                  <a:srgbClr val="858585"/>
                </a:solidFill>
              </a:rPr>
              <a:t> 10 @</a:t>
            </a:r>
            <a:r>
              <a:rPr lang="en-US" sz="2400" dirty="0" err="1">
                <a:solidFill>
                  <a:srgbClr val="858585"/>
                </a:solidFill>
              </a:rPr>
              <a:t>cpu</a:t>
            </a:r>
            <a:r>
              <a:rPr lang="en-US" sz="2400" dirty="0">
                <a:solidFill>
                  <a:srgbClr val="858585"/>
                </a:solidFill>
              </a:rPr>
              <a:t>(0)&gt;</a:t>
            </a:r>
            <a:endParaRPr sz="2400"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33841-4BCC-4E37-883A-3EFB1F760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1746399"/>
            <a:ext cx="5190004" cy="38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定义模型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E2328-A230-49C7-AE14-30EE7B9C1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20" y="1456322"/>
            <a:ext cx="7029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初始化模型参数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6E6D3-22FD-4E6D-9AE5-12525438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247775"/>
            <a:ext cx="91059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200</Words>
  <Application>Microsoft Office PowerPoint</Application>
  <PresentationFormat>Widescreen</PresentationFormat>
  <Paragraphs>26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</vt:lpstr>
      <vt:lpstr>Roboto Medium</vt:lpstr>
      <vt:lpstr>Arial</vt:lpstr>
      <vt:lpstr>Calibri</vt:lpstr>
      <vt:lpstr>Calibri Light</vt:lpstr>
      <vt:lpstr>Office Theme</vt:lpstr>
      <vt:lpstr>线性回归的简洁实现</vt:lpstr>
      <vt:lpstr>Objective </vt:lpstr>
      <vt:lpstr>目录 </vt:lpstr>
      <vt:lpstr>线性回归的简洁实现</vt:lpstr>
      <vt:lpstr>生成数据集</vt:lpstr>
      <vt:lpstr>读取数据 </vt:lpstr>
      <vt:lpstr>读取数据 </vt:lpstr>
      <vt:lpstr>定义模型 </vt:lpstr>
      <vt:lpstr>初始化模型参数</vt:lpstr>
      <vt:lpstr>定义损失函数 </vt:lpstr>
      <vt:lpstr>定义优化算法  </vt:lpstr>
      <vt:lpstr>训练模型</vt:lpstr>
      <vt:lpstr>谢谢!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54</cp:revision>
  <dcterms:created xsi:type="dcterms:W3CDTF">2019-07-03T06:03:38Z</dcterms:created>
  <dcterms:modified xsi:type="dcterms:W3CDTF">2019-10-08T02:14:23Z</dcterms:modified>
</cp:coreProperties>
</file>