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96" r:id="rId3"/>
    <p:sldId id="320" r:id="rId4"/>
    <p:sldId id="287" r:id="rId5"/>
    <p:sldId id="324" r:id="rId6"/>
    <p:sldId id="325" r:id="rId7"/>
    <p:sldId id="339" r:id="rId8"/>
    <p:sldId id="326" r:id="rId9"/>
    <p:sldId id="328" r:id="rId10"/>
    <p:sldId id="327" r:id="rId11"/>
    <p:sldId id="334" r:id="rId12"/>
    <p:sldId id="335"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61" d="100"/>
          <a:sy n="61" d="100"/>
        </p:scale>
        <p:origin x="2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78DB-0091-4EF0-9620-E708B7FBB15F}" type="datetimeFigureOut">
              <a:rPr lang="en-US" smtClean="0"/>
              <a:t>10/8/2019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A7835-A609-40F4-AF8F-B5435EE80C0F}" type="slidenum">
              <a:rPr lang="en-US" smtClean="0"/>
              <a:t>‹#›</a:t>
            </a:fld>
            <a:endParaRPr lang="en-US"/>
          </a:p>
        </p:txBody>
      </p:sp>
    </p:spTree>
    <p:extLst>
      <p:ext uri="{BB962C8B-B14F-4D97-AF65-F5344CB8AC3E}">
        <p14:creationId xmlns:p14="http://schemas.microsoft.com/office/powerpoint/2010/main" val="165021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240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631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5386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3"/>
        <p:cNvGrpSpPr/>
        <p:nvPr/>
      </p:nvGrpSpPr>
      <p:grpSpPr>
        <a:xfrm>
          <a:off x="0" y="0"/>
          <a:ext cx="0" cy="0"/>
          <a:chOff x="0" y="0"/>
          <a:chExt cx="0" cy="0"/>
        </a:xfrm>
      </p:grpSpPr>
      <p:sp>
        <p:nvSpPr>
          <p:cNvPr id="5404" name="Google Shape;54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5" name="Google Shape;540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9"/>
        <p:cNvGrpSpPr/>
        <p:nvPr/>
      </p:nvGrpSpPr>
      <p:grpSpPr>
        <a:xfrm>
          <a:off x="0" y="0"/>
          <a:ext cx="0" cy="0"/>
          <a:chOff x="0" y="0"/>
          <a:chExt cx="0" cy="0"/>
        </a:xfrm>
      </p:grpSpPr>
      <p:sp>
        <p:nvSpPr>
          <p:cNvPr id="5410" name="Google Shape;541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1" name="Google Shape;541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6422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355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7871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8413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037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106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085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2098-40E6-491A-9F07-3F2C7AB538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1E3C8-02B9-49B9-96F9-DE991E7ED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48E6A-F7B5-42DA-9BDA-1CE643AA1D7A}"/>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EC1623DE-F064-4A2F-80F9-2E56BD240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3B653-8A98-4F2A-98DB-9E7B1BA3C750}"/>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8232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50AD-F2B7-4441-B058-E35F6AA7A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EF8A1C-D3F4-45F0-936F-002314840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F3EF3-70D4-46A8-AFEB-1E9BF2DB7DB6}"/>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3015B702-A53A-4C15-8677-02F3C8F3F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0379-4705-481C-A1EC-4603F05E717E}"/>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04284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D4F08-3EB4-4A56-B9BC-A07982046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51ED8-0BEA-45B1-9B82-47E35060B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98380-5E8A-4A82-B990-317EB96D5FBA}"/>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703233B1-C249-4426-8675-4C0537015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4FC7A-7298-41D4-8FEB-963974CBCC46}"/>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268272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p:cSld name="Big 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6568"/>
          <a:stretch/>
        </p:blipFill>
        <p:spPr>
          <a:xfrm>
            <a:off x="460034" y="467085"/>
            <a:ext cx="11271932" cy="5923833"/>
          </a:xfrm>
          <a:prstGeom prst="rect">
            <a:avLst/>
          </a:prstGeom>
          <a:noFill/>
          <a:ln>
            <a:noFill/>
          </a:ln>
        </p:spPr>
      </p:pic>
      <p:sp>
        <p:nvSpPr>
          <p:cNvPr id="10" name="Google Shape;10;p2"/>
          <p:cNvSpPr/>
          <p:nvPr/>
        </p:nvSpPr>
        <p:spPr>
          <a:xfrm>
            <a:off x="-10200" y="4032667"/>
            <a:ext cx="10206000" cy="1965600"/>
          </a:xfrm>
          <a:prstGeom prst="rect">
            <a:avLst/>
          </a:prstGeom>
          <a:solidFill>
            <a:srgbClr val="A5B7C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635067" y="2592700"/>
            <a:ext cx="11096800" cy="255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700"/>
              <a:buNone/>
              <a:defRPr sz="3600" b="1">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4000">
                <a:solidFill>
                  <a:srgbClr val="FFFFFF"/>
                </a:solidFill>
              </a:defRPr>
            </a:lvl2pPr>
            <a:lvl3pPr lvl="2" algn="l">
              <a:lnSpc>
                <a:spcPct val="100000"/>
              </a:lnSpc>
              <a:spcBef>
                <a:spcPts val="0"/>
              </a:spcBef>
              <a:spcAft>
                <a:spcPts val="0"/>
              </a:spcAft>
              <a:buSzPts val="2800"/>
              <a:buNone/>
              <a:defRPr sz="4000">
                <a:solidFill>
                  <a:srgbClr val="FFFFFF"/>
                </a:solidFill>
              </a:defRPr>
            </a:lvl3pPr>
            <a:lvl4pPr lvl="3" algn="l">
              <a:lnSpc>
                <a:spcPct val="100000"/>
              </a:lnSpc>
              <a:spcBef>
                <a:spcPts val="0"/>
              </a:spcBef>
              <a:spcAft>
                <a:spcPts val="0"/>
              </a:spcAft>
              <a:buSzPts val="2800"/>
              <a:buNone/>
              <a:defRPr sz="4000">
                <a:solidFill>
                  <a:srgbClr val="FFFFFF"/>
                </a:solidFill>
              </a:defRPr>
            </a:lvl4pPr>
            <a:lvl5pPr lvl="4" algn="l">
              <a:lnSpc>
                <a:spcPct val="100000"/>
              </a:lnSpc>
              <a:spcBef>
                <a:spcPts val="0"/>
              </a:spcBef>
              <a:spcAft>
                <a:spcPts val="0"/>
              </a:spcAft>
              <a:buSzPts val="2800"/>
              <a:buNone/>
              <a:defRPr sz="4000">
                <a:solidFill>
                  <a:srgbClr val="FFFFFF"/>
                </a:solidFill>
              </a:defRPr>
            </a:lvl5pPr>
            <a:lvl6pPr lvl="5" algn="l">
              <a:lnSpc>
                <a:spcPct val="100000"/>
              </a:lnSpc>
              <a:spcBef>
                <a:spcPts val="0"/>
              </a:spcBef>
              <a:spcAft>
                <a:spcPts val="0"/>
              </a:spcAft>
              <a:buSzPts val="2800"/>
              <a:buNone/>
              <a:defRPr sz="4000">
                <a:solidFill>
                  <a:srgbClr val="FFFFFF"/>
                </a:solidFill>
              </a:defRPr>
            </a:lvl6pPr>
            <a:lvl7pPr lvl="6" algn="l">
              <a:lnSpc>
                <a:spcPct val="100000"/>
              </a:lnSpc>
              <a:spcBef>
                <a:spcPts val="0"/>
              </a:spcBef>
              <a:spcAft>
                <a:spcPts val="0"/>
              </a:spcAft>
              <a:buSzPts val="2800"/>
              <a:buNone/>
              <a:defRPr sz="4000">
                <a:solidFill>
                  <a:srgbClr val="FFFFFF"/>
                </a:solidFill>
              </a:defRPr>
            </a:lvl7pPr>
            <a:lvl8pPr lvl="7" algn="l">
              <a:lnSpc>
                <a:spcPct val="100000"/>
              </a:lnSpc>
              <a:spcBef>
                <a:spcPts val="0"/>
              </a:spcBef>
              <a:spcAft>
                <a:spcPts val="0"/>
              </a:spcAft>
              <a:buSzPts val="2800"/>
              <a:buNone/>
              <a:defRPr sz="4000">
                <a:solidFill>
                  <a:srgbClr val="FFFFFF"/>
                </a:solidFill>
              </a:defRPr>
            </a:lvl8pPr>
            <a:lvl9pPr lvl="8" algn="l">
              <a:lnSpc>
                <a:spcPct val="100000"/>
              </a:lnSpc>
              <a:spcBef>
                <a:spcPts val="0"/>
              </a:spcBef>
              <a:spcAft>
                <a:spcPts val="0"/>
              </a:spcAft>
              <a:buSzPts val="2800"/>
              <a:buNone/>
              <a:defRPr sz="4000">
                <a:solidFill>
                  <a:srgbClr val="FFFFFF"/>
                </a:solidFill>
              </a:defRPr>
            </a:lvl9pPr>
          </a:lstStyle>
          <a:p>
            <a:endParaRPr/>
          </a:p>
        </p:txBody>
      </p:sp>
      <p:sp>
        <p:nvSpPr>
          <p:cNvPr id="12" name="Google Shape;12;p2"/>
          <p:cNvSpPr txBox="1">
            <a:spLocks noGrp="1"/>
          </p:cNvSpPr>
          <p:nvPr>
            <p:ph type="subTitle" idx="1"/>
          </p:nvPr>
        </p:nvSpPr>
        <p:spPr>
          <a:xfrm>
            <a:off x="738733" y="5027433"/>
            <a:ext cx="9991600" cy="728000"/>
          </a:xfrm>
          <a:prstGeom prst="rect">
            <a:avLst/>
          </a:prstGeom>
        </p:spPr>
        <p:txBody>
          <a:bodyPr spcFirstLastPara="1" wrap="square" lIns="91425" tIns="91425" rIns="91425" bIns="91425" anchor="t" anchorCtr="0">
            <a:noAutofit/>
          </a:bodyPr>
          <a:lstStyle>
            <a:lvl1pPr lvl="0">
              <a:spcBef>
                <a:spcPts val="0"/>
              </a:spcBef>
              <a:spcAft>
                <a:spcPts val="0"/>
              </a:spcAft>
              <a:buNone/>
              <a:defRPr sz="2667"/>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208564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and text left 1">
  <p:cSld name="Title slide and text left 1">
    <p:spTree>
      <p:nvGrpSpPr>
        <p:cNvPr id="1" name="Shape 142"/>
        <p:cNvGrpSpPr/>
        <p:nvPr/>
      </p:nvGrpSpPr>
      <p:grpSpPr>
        <a:xfrm>
          <a:off x="0" y="0"/>
          <a:ext cx="0" cy="0"/>
          <a:chOff x="0" y="0"/>
          <a:chExt cx="0" cy="0"/>
        </a:xfrm>
      </p:grpSpPr>
      <p:sp>
        <p:nvSpPr>
          <p:cNvPr id="143" name="Google Shape;143;p27"/>
          <p:cNvSpPr/>
          <p:nvPr/>
        </p:nvSpPr>
        <p:spPr>
          <a:xfrm flipH="1">
            <a:off x="0" y="2159367"/>
            <a:ext cx="5932000" cy="947600"/>
          </a:xfrm>
          <a:prstGeom prst="rect">
            <a:avLst/>
          </a:prstGeom>
          <a:solidFill>
            <a:srgbClr val="19344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4" name="Google Shape;144;p27"/>
          <p:cNvSpPr txBox="1">
            <a:spLocks noGrp="1"/>
          </p:cNvSpPr>
          <p:nvPr>
            <p:ph type="title"/>
          </p:nvPr>
        </p:nvSpPr>
        <p:spPr>
          <a:xfrm flipH="1">
            <a:off x="616200" y="2251367"/>
            <a:ext cx="4798800" cy="763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2600"/>
              <a:buFont typeface="Roboto Medium"/>
              <a:buNone/>
              <a:defRPr sz="3467">
                <a:solidFill>
                  <a:srgbClr val="FFFFFF"/>
                </a:solidFill>
                <a:latin typeface="Roboto Medium"/>
                <a:ea typeface="Roboto Medium"/>
                <a:cs typeface="Roboto Medium"/>
                <a:sym typeface="Roboto Medium"/>
              </a:defRPr>
            </a:lvl1pPr>
            <a:lvl2pPr lvl="1"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2pPr>
            <a:lvl3pPr lvl="2"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3pPr>
            <a:lvl4pPr lvl="3"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4pPr>
            <a:lvl5pPr lvl="4"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5pPr>
            <a:lvl6pPr lvl="5"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6pPr>
            <a:lvl7pPr lvl="6"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7pPr>
            <a:lvl8pPr lvl="7"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8pPr>
            <a:lvl9pPr lvl="8" algn="r" rtl="0">
              <a:lnSpc>
                <a:spcPct val="100000"/>
              </a:lnSpc>
              <a:spcBef>
                <a:spcPts val="0"/>
              </a:spcBef>
              <a:spcAft>
                <a:spcPts val="0"/>
              </a:spcAft>
              <a:buClr>
                <a:srgbClr val="FFFFFF"/>
              </a:buClr>
              <a:buSzPts val="2800"/>
              <a:buFont typeface="Roboto Medium"/>
              <a:buNone/>
              <a:defRPr sz="3733">
                <a:solidFill>
                  <a:srgbClr val="FFFFFF"/>
                </a:solidFill>
                <a:latin typeface="Roboto Medium"/>
                <a:ea typeface="Roboto Medium"/>
                <a:cs typeface="Roboto Medium"/>
                <a:sym typeface="Roboto Medium"/>
              </a:defRPr>
            </a:lvl9pPr>
          </a:lstStyle>
          <a:p>
            <a:endParaRPr/>
          </a:p>
        </p:txBody>
      </p:sp>
      <p:sp>
        <p:nvSpPr>
          <p:cNvPr id="145" name="Google Shape;145;p27"/>
          <p:cNvSpPr txBox="1">
            <a:spLocks noGrp="1"/>
          </p:cNvSpPr>
          <p:nvPr>
            <p:ph type="title" idx="2"/>
          </p:nvPr>
        </p:nvSpPr>
        <p:spPr>
          <a:xfrm flipH="1">
            <a:off x="1624733" y="3425467"/>
            <a:ext cx="9274400" cy="1553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858585"/>
              </a:buClr>
              <a:buSzPts val="1400"/>
              <a:buFont typeface="Roboto"/>
              <a:buNone/>
              <a:defRPr sz="1867">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867">
                <a:solidFill>
                  <a:srgbClr val="3E606F"/>
                </a:solidFill>
              </a:defRPr>
            </a:lvl2pPr>
            <a:lvl3pPr lvl="2" rtl="0">
              <a:lnSpc>
                <a:spcPct val="100000"/>
              </a:lnSpc>
              <a:spcBef>
                <a:spcPts val="0"/>
              </a:spcBef>
              <a:spcAft>
                <a:spcPts val="0"/>
              </a:spcAft>
              <a:buSzPts val="1400"/>
              <a:buNone/>
              <a:defRPr sz="1867">
                <a:solidFill>
                  <a:srgbClr val="3E606F"/>
                </a:solidFill>
              </a:defRPr>
            </a:lvl3pPr>
            <a:lvl4pPr lvl="3" rtl="0">
              <a:lnSpc>
                <a:spcPct val="100000"/>
              </a:lnSpc>
              <a:spcBef>
                <a:spcPts val="0"/>
              </a:spcBef>
              <a:spcAft>
                <a:spcPts val="0"/>
              </a:spcAft>
              <a:buSzPts val="1400"/>
              <a:buNone/>
              <a:defRPr sz="1867">
                <a:solidFill>
                  <a:srgbClr val="3E606F"/>
                </a:solidFill>
              </a:defRPr>
            </a:lvl4pPr>
            <a:lvl5pPr lvl="4" rtl="0">
              <a:lnSpc>
                <a:spcPct val="100000"/>
              </a:lnSpc>
              <a:spcBef>
                <a:spcPts val="0"/>
              </a:spcBef>
              <a:spcAft>
                <a:spcPts val="0"/>
              </a:spcAft>
              <a:buSzPts val="1400"/>
              <a:buNone/>
              <a:defRPr sz="1867">
                <a:solidFill>
                  <a:srgbClr val="3E606F"/>
                </a:solidFill>
              </a:defRPr>
            </a:lvl5pPr>
            <a:lvl6pPr lvl="5" rtl="0">
              <a:lnSpc>
                <a:spcPct val="100000"/>
              </a:lnSpc>
              <a:spcBef>
                <a:spcPts val="0"/>
              </a:spcBef>
              <a:spcAft>
                <a:spcPts val="0"/>
              </a:spcAft>
              <a:buSzPts val="1400"/>
              <a:buNone/>
              <a:defRPr sz="1867">
                <a:solidFill>
                  <a:srgbClr val="3E606F"/>
                </a:solidFill>
              </a:defRPr>
            </a:lvl6pPr>
            <a:lvl7pPr lvl="6" rtl="0">
              <a:lnSpc>
                <a:spcPct val="100000"/>
              </a:lnSpc>
              <a:spcBef>
                <a:spcPts val="0"/>
              </a:spcBef>
              <a:spcAft>
                <a:spcPts val="0"/>
              </a:spcAft>
              <a:buSzPts val="1400"/>
              <a:buNone/>
              <a:defRPr sz="1867">
                <a:solidFill>
                  <a:srgbClr val="3E606F"/>
                </a:solidFill>
              </a:defRPr>
            </a:lvl7pPr>
            <a:lvl8pPr lvl="7" rtl="0">
              <a:lnSpc>
                <a:spcPct val="100000"/>
              </a:lnSpc>
              <a:spcBef>
                <a:spcPts val="0"/>
              </a:spcBef>
              <a:spcAft>
                <a:spcPts val="0"/>
              </a:spcAft>
              <a:buSzPts val="1400"/>
              <a:buNone/>
              <a:defRPr sz="1867">
                <a:solidFill>
                  <a:srgbClr val="3E606F"/>
                </a:solidFill>
              </a:defRPr>
            </a:lvl8pPr>
            <a:lvl9pPr lvl="8" rtl="0">
              <a:lnSpc>
                <a:spcPct val="100000"/>
              </a:lnSpc>
              <a:spcBef>
                <a:spcPts val="0"/>
              </a:spcBef>
              <a:spcAft>
                <a:spcPts val="0"/>
              </a:spcAft>
              <a:buSzPts val="1400"/>
              <a:buNone/>
              <a:defRPr sz="1867">
                <a:solidFill>
                  <a:srgbClr val="3E606F"/>
                </a:solidFill>
              </a:defRPr>
            </a:lvl9pPr>
          </a:lstStyle>
          <a:p>
            <a:endParaRPr/>
          </a:p>
        </p:txBody>
      </p:sp>
    </p:spTree>
    <p:extLst>
      <p:ext uri="{BB962C8B-B14F-4D97-AF65-F5344CB8AC3E}">
        <p14:creationId xmlns:p14="http://schemas.microsoft.com/office/powerpoint/2010/main" val="310799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Right">
  <p:cSld name="Title and text - Righ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74633" y="3216300"/>
            <a:ext cx="5664000" cy="76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sz="6667"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a:endParaRPr/>
          </a:p>
        </p:txBody>
      </p:sp>
      <p:sp>
        <p:nvSpPr>
          <p:cNvPr id="19" name="Google Shape;19;p4"/>
          <p:cNvSpPr txBox="1">
            <a:spLocks noGrp="1"/>
          </p:cNvSpPr>
          <p:nvPr>
            <p:ph type="title" idx="2"/>
          </p:nvPr>
        </p:nvSpPr>
        <p:spPr>
          <a:xfrm>
            <a:off x="618633" y="3768867"/>
            <a:ext cx="5376000" cy="2715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A0A0A0"/>
              </a:buClr>
              <a:buSzPts val="1600"/>
              <a:buFont typeface="Roboto"/>
              <a:buNone/>
              <a:defRPr sz="2133">
                <a:solidFill>
                  <a:srgbClr val="A0A0A0"/>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1896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image and title 1">
  <p:cSld name="Slide with image and title 1">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778400" y="1776333"/>
            <a:ext cx="48512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rtl="0">
              <a:lnSpc>
                <a:spcPct val="100000"/>
              </a:lnSpc>
              <a:spcBef>
                <a:spcPts val="0"/>
              </a:spcBef>
              <a:spcAft>
                <a:spcPts val="0"/>
              </a:spcAft>
              <a:buSzPts val="2800"/>
              <a:buNone/>
              <a:defRPr>
                <a:solidFill>
                  <a:srgbClr val="193441"/>
                </a:solidFill>
              </a:defRPr>
            </a:lvl2pPr>
            <a:lvl3pPr lvl="2" algn="l" rtl="0">
              <a:lnSpc>
                <a:spcPct val="100000"/>
              </a:lnSpc>
              <a:spcBef>
                <a:spcPts val="0"/>
              </a:spcBef>
              <a:spcAft>
                <a:spcPts val="0"/>
              </a:spcAft>
              <a:buSzPts val="2800"/>
              <a:buNone/>
              <a:defRPr>
                <a:solidFill>
                  <a:srgbClr val="193441"/>
                </a:solidFill>
              </a:defRPr>
            </a:lvl3pPr>
            <a:lvl4pPr lvl="3" algn="l" rtl="0">
              <a:lnSpc>
                <a:spcPct val="100000"/>
              </a:lnSpc>
              <a:spcBef>
                <a:spcPts val="0"/>
              </a:spcBef>
              <a:spcAft>
                <a:spcPts val="0"/>
              </a:spcAft>
              <a:buSzPts val="2800"/>
              <a:buNone/>
              <a:defRPr>
                <a:solidFill>
                  <a:srgbClr val="193441"/>
                </a:solidFill>
              </a:defRPr>
            </a:lvl4pPr>
            <a:lvl5pPr lvl="4" algn="l" rtl="0">
              <a:lnSpc>
                <a:spcPct val="100000"/>
              </a:lnSpc>
              <a:spcBef>
                <a:spcPts val="0"/>
              </a:spcBef>
              <a:spcAft>
                <a:spcPts val="0"/>
              </a:spcAft>
              <a:buSzPts val="2800"/>
              <a:buNone/>
              <a:defRPr>
                <a:solidFill>
                  <a:srgbClr val="193441"/>
                </a:solidFill>
              </a:defRPr>
            </a:lvl5pPr>
            <a:lvl6pPr lvl="5" algn="l" rtl="0">
              <a:lnSpc>
                <a:spcPct val="100000"/>
              </a:lnSpc>
              <a:spcBef>
                <a:spcPts val="0"/>
              </a:spcBef>
              <a:spcAft>
                <a:spcPts val="0"/>
              </a:spcAft>
              <a:buSzPts val="2800"/>
              <a:buNone/>
              <a:defRPr>
                <a:solidFill>
                  <a:srgbClr val="193441"/>
                </a:solidFill>
              </a:defRPr>
            </a:lvl6pPr>
            <a:lvl7pPr lvl="6" algn="l" rtl="0">
              <a:lnSpc>
                <a:spcPct val="100000"/>
              </a:lnSpc>
              <a:spcBef>
                <a:spcPts val="0"/>
              </a:spcBef>
              <a:spcAft>
                <a:spcPts val="0"/>
              </a:spcAft>
              <a:buSzPts val="2800"/>
              <a:buNone/>
              <a:defRPr>
                <a:solidFill>
                  <a:srgbClr val="193441"/>
                </a:solidFill>
              </a:defRPr>
            </a:lvl7pPr>
            <a:lvl8pPr lvl="7" algn="l" rtl="0">
              <a:lnSpc>
                <a:spcPct val="100000"/>
              </a:lnSpc>
              <a:spcBef>
                <a:spcPts val="0"/>
              </a:spcBef>
              <a:spcAft>
                <a:spcPts val="0"/>
              </a:spcAft>
              <a:buSzPts val="2800"/>
              <a:buNone/>
              <a:defRPr>
                <a:solidFill>
                  <a:srgbClr val="193441"/>
                </a:solidFill>
              </a:defRPr>
            </a:lvl8pPr>
            <a:lvl9pPr lvl="8" algn="l" rtl="0">
              <a:lnSpc>
                <a:spcPct val="100000"/>
              </a:lnSpc>
              <a:spcBef>
                <a:spcPts val="0"/>
              </a:spcBef>
              <a:spcAft>
                <a:spcPts val="0"/>
              </a:spcAft>
              <a:buSzPts val="2800"/>
              <a:buNone/>
              <a:defRPr>
                <a:solidFill>
                  <a:srgbClr val="193441"/>
                </a:solidFill>
              </a:defRPr>
            </a:lvl9pPr>
          </a:lstStyle>
          <a:p>
            <a:endParaRPr/>
          </a:p>
        </p:txBody>
      </p:sp>
      <p:sp>
        <p:nvSpPr>
          <p:cNvPr id="130" name="Google Shape;130;p24"/>
          <p:cNvSpPr txBox="1">
            <a:spLocks noGrp="1"/>
          </p:cNvSpPr>
          <p:nvPr>
            <p:ph type="body" idx="1"/>
          </p:nvPr>
        </p:nvSpPr>
        <p:spPr>
          <a:xfrm>
            <a:off x="6778400" y="3304933"/>
            <a:ext cx="4851200" cy="1208000"/>
          </a:xfrm>
          <a:prstGeom prst="rect">
            <a:avLst/>
          </a:prstGeom>
          <a:noFill/>
          <a:ln>
            <a:noFill/>
          </a:ln>
        </p:spPr>
        <p:txBody>
          <a:bodyPr spcFirstLastPara="1" wrap="square" lIns="91425" tIns="91425" rIns="91425" bIns="91425" anchor="t" anchorCtr="0">
            <a:noAutofit/>
          </a:bodyPr>
          <a:lstStyle>
            <a:lvl1pPr marL="609585" lvl="0"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1pPr>
            <a:lvl2pPr marL="1219170" lvl="1"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2pPr>
            <a:lvl3pPr marL="1828754" lvl="2"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3pPr>
            <a:lvl4pPr marL="2438339" lvl="3"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4pPr>
            <a:lvl5pPr marL="3047924" lvl="4"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marL="3657509" lvl="5"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marL="4267093" lvl="6"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7pPr>
            <a:lvl8pPr marL="4876678" lvl="7"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8pPr>
            <a:lvl9pPr marL="5486263" lvl="8" indent="-406390" algn="l" rtl="0">
              <a:lnSpc>
                <a:spcPct val="114000"/>
              </a:lnSpc>
              <a:spcBef>
                <a:spcPts val="0"/>
              </a:spcBef>
              <a:spcAft>
                <a:spcPts val="0"/>
              </a:spcAft>
              <a:buClr>
                <a:srgbClr val="3E606F"/>
              </a:buClr>
              <a:buSzPts val="1200"/>
              <a:buFont typeface="Roboto"/>
              <a:buChar char="■"/>
              <a:defRPr sz="1600">
                <a:solidFill>
                  <a:schemeClr val="dk2"/>
                </a:solidFill>
                <a:latin typeface="Roboto"/>
                <a:ea typeface="Roboto"/>
                <a:cs typeface="Roboto"/>
                <a:sym typeface="Roboto"/>
              </a:defRPr>
            </a:lvl9pPr>
          </a:lstStyle>
          <a:p>
            <a:endParaRPr/>
          </a:p>
        </p:txBody>
      </p:sp>
      <p:cxnSp>
        <p:nvCxnSpPr>
          <p:cNvPr id="131" name="Google Shape;131;p24"/>
          <p:cNvCxnSpPr/>
          <p:nvPr/>
        </p:nvCxnSpPr>
        <p:spPr>
          <a:xfrm>
            <a:off x="6882433" y="1547767"/>
            <a:ext cx="1520000" cy="0"/>
          </a:xfrm>
          <a:prstGeom prst="straightConnector1">
            <a:avLst/>
          </a:prstGeom>
          <a:noFill/>
          <a:ln w="19050" cap="flat" cmpd="sng">
            <a:solidFill>
              <a:srgbClr val="193441"/>
            </a:solidFill>
            <a:prstDash val="solid"/>
            <a:round/>
            <a:headEnd type="none" w="sm" len="sm"/>
            <a:tailEnd type="none" w="sm" len="sm"/>
          </a:ln>
        </p:spPr>
      </p:cxnSp>
    </p:spTree>
    <p:extLst>
      <p:ext uri="{BB962C8B-B14F-4D97-AF65-F5344CB8AC3E}">
        <p14:creationId xmlns:p14="http://schemas.microsoft.com/office/powerpoint/2010/main" val="2365887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ubtitle slide">
  <p:cSld name="Title and subtitle slide">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0233" y="550900"/>
            <a:ext cx="11604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sz="3200"/>
            </a:lvl2pPr>
            <a:lvl3pPr lvl="2" algn="l">
              <a:lnSpc>
                <a:spcPct val="100000"/>
              </a:lnSpc>
              <a:spcBef>
                <a:spcPts val="0"/>
              </a:spcBef>
              <a:spcAft>
                <a:spcPts val="0"/>
              </a:spcAft>
              <a:buSzPts val="2800"/>
              <a:buNone/>
              <a:defRPr sz="3200"/>
            </a:lvl3pPr>
            <a:lvl4pPr lvl="3" algn="l">
              <a:lnSpc>
                <a:spcPct val="100000"/>
              </a:lnSpc>
              <a:spcBef>
                <a:spcPts val="0"/>
              </a:spcBef>
              <a:spcAft>
                <a:spcPts val="0"/>
              </a:spcAft>
              <a:buSzPts val="2800"/>
              <a:buNone/>
              <a:defRPr sz="3200"/>
            </a:lvl4pPr>
            <a:lvl5pPr lvl="4" algn="l">
              <a:lnSpc>
                <a:spcPct val="100000"/>
              </a:lnSpc>
              <a:spcBef>
                <a:spcPts val="0"/>
              </a:spcBef>
              <a:spcAft>
                <a:spcPts val="0"/>
              </a:spcAft>
              <a:buSzPts val="2800"/>
              <a:buNone/>
              <a:defRPr sz="3200"/>
            </a:lvl5pPr>
            <a:lvl6pPr lvl="5" algn="l">
              <a:lnSpc>
                <a:spcPct val="100000"/>
              </a:lnSpc>
              <a:spcBef>
                <a:spcPts val="0"/>
              </a:spcBef>
              <a:spcAft>
                <a:spcPts val="0"/>
              </a:spcAft>
              <a:buSzPts val="2800"/>
              <a:buNone/>
              <a:defRPr sz="3200"/>
            </a:lvl6pPr>
            <a:lvl7pPr lvl="6" algn="l">
              <a:lnSpc>
                <a:spcPct val="100000"/>
              </a:lnSpc>
              <a:spcBef>
                <a:spcPts val="0"/>
              </a:spcBef>
              <a:spcAft>
                <a:spcPts val="0"/>
              </a:spcAft>
              <a:buSzPts val="2800"/>
              <a:buNone/>
              <a:defRPr sz="3200"/>
            </a:lvl7pPr>
            <a:lvl8pPr lvl="7" algn="l">
              <a:lnSpc>
                <a:spcPct val="100000"/>
              </a:lnSpc>
              <a:spcBef>
                <a:spcPts val="0"/>
              </a:spcBef>
              <a:spcAft>
                <a:spcPts val="0"/>
              </a:spcAft>
              <a:buSzPts val="2800"/>
              <a:buNone/>
              <a:defRPr sz="3200"/>
            </a:lvl8pPr>
            <a:lvl9pPr lvl="8" algn="l">
              <a:lnSpc>
                <a:spcPct val="100000"/>
              </a:lnSpc>
              <a:spcBef>
                <a:spcPts val="0"/>
              </a:spcBef>
              <a:spcAft>
                <a:spcPts val="0"/>
              </a:spcAft>
              <a:buSzPts val="2800"/>
              <a:buNone/>
              <a:defRPr sz="3200"/>
            </a:lvl9pPr>
          </a:lstStyle>
          <a:p>
            <a:endParaRPr/>
          </a:p>
        </p:txBody>
      </p:sp>
      <p:sp>
        <p:nvSpPr>
          <p:cNvPr id="22" name="Google Shape;22;p5"/>
          <p:cNvSpPr txBox="1">
            <a:spLocks noGrp="1"/>
          </p:cNvSpPr>
          <p:nvPr>
            <p:ph type="title" idx="2"/>
          </p:nvPr>
        </p:nvSpPr>
        <p:spPr>
          <a:xfrm>
            <a:off x="490233" y="1212900"/>
            <a:ext cx="100712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A0A0A0"/>
              </a:buClr>
              <a:buSzPts val="2600"/>
              <a:buNone/>
              <a:defRPr sz="2667">
                <a:solidFill>
                  <a:srgbClr val="A0A0A0"/>
                </a:solidFill>
              </a:defRPr>
            </a:lvl1pPr>
            <a:lvl2pPr lvl="1" algn="l">
              <a:lnSpc>
                <a:spcPct val="100000"/>
              </a:lnSpc>
              <a:spcBef>
                <a:spcPts val="0"/>
              </a:spcBef>
              <a:spcAft>
                <a:spcPts val="0"/>
              </a:spcAft>
              <a:buSzPts val="2800"/>
              <a:buNone/>
              <a:defRPr>
                <a:solidFill>
                  <a:srgbClr val="3E606F"/>
                </a:solidFill>
              </a:defRPr>
            </a:lvl2pPr>
            <a:lvl3pPr lvl="2" algn="l">
              <a:lnSpc>
                <a:spcPct val="100000"/>
              </a:lnSpc>
              <a:spcBef>
                <a:spcPts val="0"/>
              </a:spcBef>
              <a:spcAft>
                <a:spcPts val="0"/>
              </a:spcAft>
              <a:buSzPts val="2800"/>
              <a:buNone/>
              <a:defRPr>
                <a:solidFill>
                  <a:srgbClr val="3E606F"/>
                </a:solidFill>
              </a:defRPr>
            </a:lvl3pPr>
            <a:lvl4pPr lvl="3" algn="l">
              <a:lnSpc>
                <a:spcPct val="100000"/>
              </a:lnSpc>
              <a:spcBef>
                <a:spcPts val="0"/>
              </a:spcBef>
              <a:spcAft>
                <a:spcPts val="0"/>
              </a:spcAft>
              <a:buSzPts val="2800"/>
              <a:buNone/>
              <a:defRPr>
                <a:solidFill>
                  <a:srgbClr val="3E606F"/>
                </a:solidFill>
              </a:defRPr>
            </a:lvl4pPr>
            <a:lvl5pPr lvl="4" algn="l">
              <a:lnSpc>
                <a:spcPct val="100000"/>
              </a:lnSpc>
              <a:spcBef>
                <a:spcPts val="0"/>
              </a:spcBef>
              <a:spcAft>
                <a:spcPts val="0"/>
              </a:spcAft>
              <a:buSzPts val="2800"/>
              <a:buNone/>
              <a:defRPr>
                <a:solidFill>
                  <a:srgbClr val="3E606F"/>
                </a:solidFill>
              </a:defRPr>
            </a:lvl5pPr>
            <a:lvl6pPr lvl="5" algn="l">
              <a:lnSpc>
                <a:spcPct val="100000"/>
              </a:lnSpc>
              <a:spcBef>
                <a:spcPts val="0"/>
              </a:spcBef>
              <a:spcAft>
                <a:spcPts val="0"/>
              </a:spcAft>
              <a:buSzPts val="2800"/>
              <a:buNone/>
              <a:defRPr>
                <a:solidFill>
                  <a:srgbClr val="3E606F"/>
                </a:solidFill>
              </a:defRPr>
            </a:lvl6pPr>
            <a:lvl7pPr lvl="6" algn="l">
              <a:lnSpc>
                <a:spcPct val="100000"/>
              </a:lnSpc>
              <a:spcBef>
                <a:spcPts val="0"/>
              </a:spcBef>
              <a:spcAft>
                <a:spcPts val="0"/>
              </a:spcAft>
              <a:buSzPts val="2800"/>
              <a:buNone/>
              <a:defRPr>
                <a:solidFill>
                  <a:srgbClr val="3E606F"/>
                </a:solidFill>
              </a:defRPr>
            </a:lvl7pPr>
            <a:lvl8pPr lvl="7" algn="l">
              <a:lnSpc>
                <a:spcPct val="100000"/>
              </a:lnSpc>
              <a:spcBef>
                <a:spcPts val="0"/>
              </a:spcBef>
              <a:spcAft>
                <a:spcPts val="0"/>
              </a:spcAft>
              <a:buSzPts val="2800"/>
              <a:buNone/>
              <a:defRPr>
                <a:solidFill>
                  <a:srgbClr val="3E606F"/>
                </a:solidFill>
              </a:defRPr>
            </a:lvl8pPr>
            <a:lvl9pPr lvl="8" algn="l">
              <a:lnSpc>
                <a:spcPct val="100000"/>
              </a:lnSpc>
              <a:spcBef>
                <a:spcPts val="0"/>
              </a:spcBef>
              <a:spcAft>
                <a:spcPts val="0"/>
              </a:spcAft>
              <a:buSzPts val="2800"/>
              <a:buNone/>
              <a:defRPr>
                <a:solidFill>
                  <a:srgbClr val="3E606F"/>
                </a:solidFill>
              </a:defRPr>
            </a:lvl9pPr>
          </a:lstStyle>
          <a:p>
            <a:endParaRPr/>
          </a:p>
        </p:txBody>
      </p:sp>
    </p:spTree>
    <p:extLst>
      <p:ext uri="{BB962C8B-B14F-4D97-AF65-F5344CB8AC3E}">
        <p14:creationId xmlns:p14="http://schemas.microsoft.com/office/powerpoint/2010/main" val="166325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D1D7-70E3-405D-A5AB-D53E9BB43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B7FD3-DE9D-41C6-AB39-A9667F66D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255E1-F0F8-487E-87D6-E05D3E986677}"/>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C1B66030-115E-4C32-A50E-E63BB8ACB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A5461-269C-4883-95CE-AE4FCAA6A4D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1004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56B6-96BE-4A70-894D-ED910D512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000D4-3CF8-4A72-B829-D0589D98E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F634E-D9F3-4586-A3E7-F136CD115300}"/>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A597A5C3-4A78-4A48-B2AB-9CC0FE059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A7988-42BC-456E-B022-2FBF51EABEDD}"/>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83306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6CC-8F89-4A22-8EE1-56ED85004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A1EF1-9FC9-48F6-BAE0-1A4616139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E74F5-FEE6-4FF9-ADDB-3F1DBF334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A12979-776F-45CB-BA1B-757FA1D4FF74}"/>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6" name="Footer Placeholder 5">
            <a:extLst>
              <a:ext uri="{FF2B5EF4-FFF2-40B4-BE49-F238E27FC236}">
                <a16:creationId xmlns:a16="http://schemas.microsoft.com/office/drawing/2014/main" id="{76A186F3-C3F9-4A78-9F3A-9A9CAF9C3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2FECF-DFDC-4B46-B3B5-B9D5DCE7712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0081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27FE-26B1-43E4-899C-C37C7425E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65FB2-EC41-485F-9424-39B7F6271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67397-38C3-428B-8435-22163C729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0E675-12A2-4A3D-B607-FF49D3628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7CD7A-B067-4911-BC27-71570863B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ACE867-65CC-4EF6-AEBA-4CD8E7A7F1F0}"/>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8" name="Footer Placeholder 7">
            <a:extLst>
              <a:ext uri="{FF2B5EF4-FFF2-40B4-BE49-F238E27FC236}">
                <a16:creationId xmlns:a16="http://schemas.microsoft.com/office/drawing/2014/main" id="{C59C0615-E63C-4371-A9E9-F561512A0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BF19A9-669E-4953-929D-DC38EE80FEB3}"/>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17813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C7C-BBC5-4D13-B73C-C8773EC26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2ABF5-4686-4803-834D-AC0AB55B42A1}"/>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4" name="Footer Placeholder 3">
            <a:extLst>
              <a:ext uri="{FF2B5EF4-FFF2-40B4-BE49-F238E27FC236}">
                <a16:creationId xmlns:a16="http://schemas.microsoft.com/office/drawing/2014/main" id="{C29D4EDF-93CC-42FF-AACA-11126E9C1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54CC4-7826-486F-9519-B32495E2B93A}"/>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49410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56190-7512-448A-8223-A94746CEF59B}"/>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3" name="Footer Placeholder 2">
            <a:extLst>
              <a:ext uri="{FF2B5EF4-FFF2-40B4-BE49-F238E27FC236}">
                <a16:creationId xmlns:a16="http://schemas.microsoft.com/office/drawing/2014/main" id="{A8D32AA3-0321-4CB1-AD23-E751E086B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12851-C1FB-4E34-B9EB-68595097948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50942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7A1A-6E4C-411C-A9D2-E9A8C76B1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BE9CCB-0AD0-428A-A37C-92D85AF24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C79E21-CC68-46B2-A6B5-D2BF5E89A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6C963-62FB-481D-91D8-FF7183ADEF54}"/>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6" name="Footer Placeholder 5">
            <a:extLst>
              <a:ext uri="{FF2B5EF4-FFF2-40B4-BE49-F238E27FC236}">
                <a16:creationId xmlns:a16="http://schemas.microsoft.com/office/drawing/2014/main" id="{D04F0B7E-EC46-47A2-A175-9ACD9D723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EC43B-1299-4F9F-A183-9B3187A7AB2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81333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96FC-1AD6-4D6A-8598-196D9631E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4AAF8-03ED-4495-8EFC-F785666B4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8DB16-ED2F-472E-93B2-14F5AA2A5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B9B2-1957-42CA-A05C-15A0443D16A2}"/>
              </a:ext>
            </a:extLst>
          </p:cNvPr>
          <p:cNvSpPr>
            <a:spLocks noGrp="1"/>
          </p:cNvSpPr>
          <p:nvPr>
            <p:ph type="dt" sz="half" idx="10"/>
          </p:nvPr>
        </p:nvSpPr>
        <p:spPr/>
        <p:txBody>
          <a:bodyPr/>
          <a:lstStyle/>
          <a:p>
            <a:fld id="{23EC023D-B61A-4551-8136-DCD5A45A20F2}" type="datetimeFigureOut">
              <a:rPr lang="en-US" smtClean="0"/>
              <a:t>10/8/2019</a:t>
            </a:fld>
            <a:endParaRPr lang="en-US"/>
          </a:p>
        </p:txBody>
      </p:sp>
      <p:sp>
        <p:nvSpPr>
          <p:cNvPr id="6" name="Footer Placeholder 5">
            <a:extLst>
              <a:ext uri="{FF2B5EF4-FFF2-40B4-BE49-F238E27FC236}">
                <a16:creationId xmlns:a16="http://schemas.microsoft.com/office/drawing/2014/main" id="{E70D8B80-2BF9-41BD-B877-1624C8C84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D7194-E620-45F0-9148-E966619029F4}"/>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7079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D0D84-786C-469A-8A27-C653216C3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F0B46-68D2-4043-AECF-98695ED13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58AD1-39AB-4FB8-B6CD-C231B652A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C023D-B61A-4551-8136-DCD5A45A20F2}" type="datetimeFigureOut">
              <a:rPr lang="en-US" smtClean="0"/>
              <a:t>10/8/2019</a:t>
            </a:fld>
            <a:endParaRPr lang="en-US"/>
          </a:p>
        </p:txBody>
      </p:sp>
      <p:sp>
        <p:nvSpPr>
          <p:cNvPr id="5" name="Footer Placeholder 4">
            <a:extLst>
              <a:ext uri="{FF2B5EF4-FFF2-40B4-BE49-F238E27FC236}">
                <a16:creationId xmlns:a16="http://schemas.microsoft.com/office/drawing/2014/main" id="{F13673F6-F6FE-4336-834C-38535ACB3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5D7D0F-8F6D-47F7-B16A-FF9B77EC0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5E5A5-5BF9-4287-A870-EA006C7E5FC3}" type="slidenum">
              <a:rPr lang="en-US" smtClean="0"/>
              <a:t>‹#›</a:t>
            </a:fld>
            <a:endParaRPr lang="en-US"/>
          </a:p>
        </p:txBody>
      </p:sp>
    </p:spTree>
    <p:extLst>
      <p:ext uri="{BB962C8B-B14F-4D97-AF65-F5344CB8AC3E}">
        <p14:creationId xmlns:p14="http://schemas.microsoft.com/office/powerpoint/2010/main" val="394682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p:nvPr/>
        </p:nvSpPr>
        <p:spPr>
          <a:xfrm>
            <a:off x="0" y="4044633"/>
            <a:ext cx="10206000" cy="1965600"/>
          </a:xfrm>
          <a:prstGeom prst="rect">
            <a:avLst/>
          </a:pr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6" name="Google Shape;156;p30"/>
          <p:cNvSpPr txBox="1">
            <a:spLocks noGrp="1"/>
          </p:cNvSpPr>
          <p:nvPr>
            <p:ph type="title"/>
          </p:nvPr>
        </p:nvSpPr>
        <p:spPr>
          <a:xfrm>
            <a:off x="635067" y="2769233"/>
            <a:ext cx="9856470" cy="2550800"/>
          </a:xfrm>
          <a:prstGeom prst="rect">
            <a:avLst/>
          </a:prstGeom>
          <a:noFill/>
          <a:ln>
            <a:noFill/>
          </a:ln>
        </p:spPr>
        <p:txBody>
          <a:bodyPr spcFirstLastPara="1" vert="horz" wrap="square" lIns="121900" tIns="121900" rIns="121900" bIns="121900" rtlCol="0" anchor="b" anchorCtr="0">
            <a:noAutofit/>
          </a:bodyPr>
          <a:lstStyle/>
          <a:p>
            <a:r>
              <a:rPr lang="en-US" dirty="0"/>
              <a:t>Concise Implementation of Linear Regression</a:t>
            </a:r>
          </a:p>
        </p:txBody>
      </p:sp>
      <p:sp>
        <p:nvSpPr>
          <p:cNvPr id="5" name="Google Shape;158;p30">
            <a:extLst>
              <a:ext uri="{FF2B5EF4-FFF2-40B4-BE49-F238E27FC236}">
                <a16:creationId xmlns:a16="http://schemas.microsoft.com/office/drawing/2014/main" id="{A527B140-A86A-4B5C-B5AD-6BF5268BF5B3}"/>
              </a:ext>
            </a:extLst>
          </p:cNvPr>
          <p:cNvSpPr txBox="1">
            <a:spLocks noGrp="1"/>
          </p:cNvSpPr>
          <p:nvPr>
            <p:ph type="subTitle" idx="1"/>
          </p:nvPr>
        </p:nvSpPr>
        <p:spPr>
          <a:xfrm>
            <a:off x="635067" y="5213329"/>
            <a:ext cx="9991725" cy="727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solidFill>
                  <a:schemeClr val="bg1">
                    <a:lumMod val="50000"/>
                  </a:schemeClr>
                </a:solidFill>
                <a:latin typeface="Roboto" panose="020B0604020202020204" charset="0"/>
                <a:ea typeface="Roboto" panose="020B0604020202020204" charset="0"/>
              </a:rPr>
              <a:t>Eng Teong Chea</a:t>
            </a:r>
            <a:r>
              <a:rPr lang="en-US" sz="2000" dirty="0">
                <a:solidFill>
                  <a:schemeClr val="bg1">
                    <a:lumMod val="50000"/>
                  </a:schemeClr>
                </a:solidFill>
                <a:latin typeface="Roboto" panose="020B0604020202020204" charset="0"/>
                <a:ea typeface="Roboto" panose="020B0604020202020204" charset="0"/>
              </a:rPr>
              <a:t>h </a:t>
            </a:r>
            <a:endParaRPr sz="2000" dirty="0">
              <a:solidFill>
                <a:schemeClr val="bg1">
                  <a:lumMod val="50000"/>
                </a:schemeClr>
              </a:solidFill>
              <a:latin typeface="Roboto" panose="020B0604020202020204" charset="0"/>
              <a:ea typeface="Roboto"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Define the Loss Function</a:t>
            </a:r>
            <a:br>
              <a:rPr lang="en-US" b="0" dirty="0"/>
            </a:br>
            <a:br>
              <a:rPr lang="zh-CN" altLang="en-US" b="0" dirty="0"/>
            </a:br>
            <a:endParaRPr dirty="0"/>
          </a:p>
        </p:txBody>
      </p:sp>
      <p:sp>
        <p:nvSpPr>
          <p:cNvPr id="2" name="Title 1">
            <a:extLst>
              <a:ext uri="{FF2B5EF4-FFF2-40B4-BE49-F238E27FC236}">
                <a16:creationId xmlns:a16="http://schemas.microsoft.com/office/drawing/2014/main" id="{2CBEBC76-3FD7-44EE-B4EF-D72C0A909839}"/>
              </a:ext>
            </a:extLst>
          </p:cNvPr>
          <p:cNvSpPr>
            <a:spLocks noGrp="1"/>
          </p:cNvSpPr>
          <p:nvPr>
            <p:ph type="title" idx="2"/>
          </p:nvPr>
        </p:nvSpPr>
        <p:spPr/>
        <p:txBody>
          <a:bodyPr/>
          <a:lstStyle/>
          <a:p>
            <a:endParaRPr lang="en-US"/>
          </a:p>
        </p:txBody>
      </p:sp>
      <p:pic>
        <p:nvPicPr>
          <p:cNvPr id="5" name="Picture 4">
            <a:extLst>
              <a:ext uri="{FF2B5EF4-FFF2-40B4-BE49-F238E27FC236}">
                <a16:creationId xmlns:a16="http://schemas.microsoft.com/office/drawing/2014/main" id="{D9250168-919B-4C8D-943D-B8283B730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27" y="1772653"/>
            <a:ext cx="11283412" cy="3312694"/>
          </a:xfrm>
          <a:prstGeom prst="rect">
            <a:avLst/>
          </a:prstGeom>
        </p:spPr>
      </p:pic>
    </p:spTree>
    <p:extLst>
      <p:ext uri="{BB962C8B-B14F-4D97-AF65-F5344CB8AC3E}">
        <p14:creationId xmlns:p14="http://schemas.microsoft.com/office/powerpoint/2010/main" val="428153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n-US" dirty="0"/>
              <a:t>Define the Optimization Algorithm</a:t>
            </a:r>
            <a:br>
              <a:rPr lang="en-US" b="0" dirty="0"/>
            </a:br>
            <a:br>
              <a:rPr lang="zh-CN" altLang="en-US" b="0" dirty="0"/>
            </a:br>
            <a:br>
              <a:rPr lang="zh-CN"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3" name="Picture 2">
            <a:extLst>
              <a:ext uri="{FF2B5EF4-FFF2-40B4-BE49-F238E27FC236}">
                <a16:creationId xmlns:a16="http://schemas.microsoft.com/office/drawing/2014/main" id="{F849F9E1-95B5-4B4A-A057-782F6989B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07" y="1779053"/>
            <a:ext cx="11484786" cy="3299894"/>
          </a:xfrm>
          <a:prstGeom prst="rect">
            <a:avLst/>
          </a:prstGeom>
        </p:spPr>
      </p:pic>
    </p:spTree>
    <p:extLst>
      <p:ext uri="{BB962C8B-B14F-4D97-AF65-F5344CB8AC3E}">
        <p14:creationId xmlns:p14="http://schemas.microsoft.com/office/powerpoint/2010/main" val="260835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Training</a:t>
            </a:r>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4" name="Picture 3">
            <a:extLst>
              <a:ext uri="{FF2B5EF4-FFF2-40B4-BE49-F238E27FC236}">
                <a16:creationId xmlns:a16="http://schemas.microsoft.com/office/drawing/2014/main" id="{59964AD2-D660-41E8-A84E-DA993340E075}"/>
              </a:ext>
            </a:extLst>
          </p:cNvPr>
          <p:cNvPicPr>
            <a:picLocks noChangeAspect="1"/>
          </p:cNvPicPr>
          <p:nvPr/>
        </p:nvPicPr>
        <p:blipFill rotWithShape="1">
          <a:blip r:embed="rId3">
            <a:extLst>
              <a:ext uri="{28A0092B-C50C-407E-A947-70E740481C1C}">
                <a14:useLocalDpi xmlns:a14="http://schemas.microsoft.com/office/drawing/2010/main" val="0"/>
              </a:ext>
            </a:extLst>
          </a:blip>
          <a:srcRect l="7975" t="14737" r="7975" b="14620"/>
          <a:stretch/>
        </p:blipFill>
        <p:spPr>
          <a:xfrm>
            <a:off x="490231" y="1212899"/>
            <a:ext cx="10202778" cy="4844716"/>
          </a:xfrm>
          <a:prstGeom prst="rect">
            <a:avLst/>
          </a:prstGeom>
        </p:spPr>
      </p:pic>
    </p:spTree>
    <p:extLst>
      <p:ext uri="{BB962C8B-B14F-4D97-AF65-F5344CB8AC3E}">
        <p14:creationId xmlns:p14="http://schemas.microsoft.com/office/powerpoint/2010/main" val="268210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06"/>
        <p:cNvGrpSpPr/>
        <p:nvPr/>
      </p:nvGrpSpPr>
      <p:grpSpPr>
        <a:xfrm>
          <a:off x="0" y="0"/>
          <a:ext cx="0" cy="0"/>
          <a:chOff x="0" y="0"/>
          <a:chExt cx="0" cy="0"/>
        </a:xfrm>
      </p:grpSpPr>
      <p:sp>
        <p:nvSpPr>
          <p:cNvPr id="5407" name="Google Shape;5407;p59"/>
          <p:cNvSpPr txBox="1">
            <a:spLocks noGrp="1"/>
          </p:cNvSpPr>
          <p:nvPr>
            <p:ph type="title"/>
          </p:nvPr>
        </p:nvSpPr>
        <p:spPr>
          <a:xfrm>
            <a:off x="6778400" y="1776333"/>
            <a:ext cx="4851200" cy="763600"/>
          </a:xfrm>
          <a:prstGeom prst="rect">
            <a:avLst/>
          </a:prstGeom>
          <a:noFill/>
          <a:ln>
            <a:noFill/>
          </a:ln>
        </p:spPr>
        <p:txBody>
          <a:bodyPr spcFirstLastPara="1" vert="horz" wrap="square" lIns="121900" tIns="121900" rIns="121900" bIns="121900" rtlCol="0" anchor="t" anchorCtr="0">
            <a:noAutofit/>
          </a:bodyPr>
          <a:lstStyle/>
          <a:p>
            <a:r>
              <a:rPr lang="en-US" sz="4667" dirty="0"/>
              <a:t>Thank</a:t>
            </a:r>
            <a:r>
              <a:rPr lang="zh-CN" altLang="en-US" sz="4667" dirty="0"/>
              <a:t> </a:t>
            </a:r>
            <a:r>
              <a:rPr lang="en-US" altLang="zh-CN" sz="4667" dirty="0"/>
              <a:t>You</a:t>
            </a:r>
            <a:r>
              <a:rPr lang="es" sz="4667" dirty="0"/>
              <a:t>! </a:t>
            </a:r>
            <a:endParaRPr sz="4667" dirty="0"/>
          </a:p>
        </p:txBody>
      </p:sp>
      <p:sp>
        <p:nvSpPr>
          <p:cNvPr id="5408" name="Google Shape;5408;p59"/>
          <p:cNvSpPr txBox="1">
            <a:spLocks noGrp="1"/>
          </p:cNvSpPr>
          <p:nvPr>
            <p:ph type="body" idx="1"/>
          </p:nvPr>
        </p:nvSpPr>
        <p:spPr>
          <a:xfrm>
            <a:off x="6778400" y="3304933"/>
            <a:ext cx="4851200" cy="2524400"/>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r>
              <a:rPr lang="es" b="1" dirty="0"/>
              <a:t>Does anyone have any questions?</a:t>
            </a:r>
            <a:endParaRPr b="1" dirty="0"/>
          </a:p>
          <a:p>
            <a:pPr marL="0" indent="0">
              <a:buClr>
                <a:schemeClr val="dk1"/>
              </a:buClr>
              <a:buSzPts val="1100"/>
              <a:buNone/>
            </a:pPr>
            <a:endParaRPr dirty="0"/>
          </a:p>
          <a:p>
            <a:pPr marL="0" indent="0">
              <a:buClr>
                <a:schemeClr val="dk1"/>
              </a:buClr>
              <a:buSzPts val="1100"/>
              <a:buNone/>
            </a:pPr>
            <a:r>
              <a:rPr lang="es" sz="1600" b="1" dirty="0"/>
              <a:t>Twitter</a:t>
            </a:r>
            <a:r>
              <a:rPr lang="es" sz="1600" dirty="0"/>
              <a:t>: @walkercet</a:t>
            </a:r>
            <a:endParaRPr sz="1600" dirty="0"/>
          </a:p>
          <a:p>
            <a:pPr marL="0" indent="0">
              <a:buClr>
                <a:schemeClr val="dk1"/>
              </a:buClr>
              <a:buSzPts val="1100"/>
              <a:buNone/>
            </a:pPr>
            <a:r>
              <a:rPr lang="es" sz="1600" b="1" dirty="0"/>
              <a:t>Blog</a:t>
            </a:r>
            <a:r>
              <a:rPr lang="es" sz="1600" dirty="0"/>
              <a:t>: </a:t>
            </a:r>
            <a:r>
              <a:rPr lang="en-US" sz="1600" dirty="0"/>
              <a:t>https://ceteongvanness.wordpress.com</a:t>
            </a:r>
            <a:endParaRPr sz="1600" dirty="0"/>
          </a:p>
          <a:p>
            <a:pPr marL="0" indent="0">
              <a:buClr>
                <a:schemeClr val="dk1"/>
              </a:buClr>
              <a:buSzPts val="1100"/>
              <a:buNone/>
            </a:pPr>
            <a:endParaRPr dirty="0"/>
          </a:p>
          <a:p>
            <a:pPr marL="0" indent="0">
              <a:buClr>
                <a:schemeClr val="dk1"/>
              </a:buClr>
              <a:buSzPts val="1100"/>
              <a:buNone/>
            </a:pPr>
            <a:endParaRPr dirty="0"/>
          </a:p>
          <a:p>
            <a:pPr marL="0" indent="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12"/>
        <p:cNvGrpSpPr/>
        <p:nvPr/>
      </p:nvGrpSpPr>
      <p:grpSpPr>
        <a:xfrm>
          <a:off x="0" y="0"/>
          <a:ext cx="0" cy="0"/>
          <a:chOff x="0" y="0"/>
          <a:chExt cx="0" cy="0"/>
        </a:xfrm>
      </p:grpSpPr>
      <p:cxnSp>
        <p:nvCxnSpPr>
          <p:cNvPr id="5413" name="Google Shape;5413;p60"/>
          <p:cNvCxnSpPr/>
          <p:nvPr/>
        </p:nvCxnSpPr>
        <p:spPr>
          <a:xfrm>
            <a:off x="1319533" y="2206133"/>
            <a:ext cx="675600" cy="6800"/>
          </a:xfrm>
          <a:prstGeom prst="straightConnector1">
            <a:avLst/>
          </a:prstGeom>
          <a:noFill/>
          <a:ln w="9525" cap="flat" cmpd="sng">
            <a:solidFill>
              <a:schemeClr val="dk2"/>
            </a:solidFill>
            <a:prstDash val="solid"/>
            <a:round/>
            <a:headEnd type="none" w="sm" len="sm"/>
            <a:tailEnd type="none" w="sm" len="sm"/>
          </a:ln>
        </p:spPr>
      </p:cxnSp>
      <p:sp>
        <p:nvSpPr>
          <p:cNvPr id="5414" name="Google Shape;5414;p60"/>
          <p:cNvSpPr txBox="1">
            <a:spLocks noGrp="1"/>
          </p:cNvSpPr>
          <p:nvPr>
            <p:ph type="title"/>
          </p:nvPr>
        </p:nvSpPr>
        <p:spPr>
          <a:xfrm flipH="1">
            <a:off x="616200" y="2251367"/>
            <a:ext cx="4798800" cy="763600"/>
          </a:xfrm>
          <a:prstGeom prst="rect">
            <a:avLst/>
          </a:prstGeom>
        </p:spPr>
        <p:txBody>
          <a:bodyPr spcFirstLastPara="1" vert="horz" wrap="square" lIns="121900" tIns="121900" rIns="121900" bIns="121900" rtlCol="0" anchor="b" anchorCtr="0">
            <a:noAutofit/>
          </a:bodyPr>
          <a:lstStyle/>
          <a:p>
            <a:r>
              <a:rPr lang="en-US" b="1" dirty="0"/>
              <a:t>Resources</a:t>
            </a:r>
            <a:endParaRPr b="1" dirty="0"/>
          </a:p>
        </p:txBody>
      </p:sp>
      <p:sp>
        <p:nvSpPr>
          <p:cNvPr id="5415" name="Google Shape;5415;p60"/>
          <p:cNvSpPr txBox="1">
            <a:spLocks noGrp="1"/>
          </p:cNvSpPr>
          <p:nvPr>
            <p:ph type="title" idx="2"/>
          </p:nvPr>
        </p:nvSpPr>
        <p:spPr>
          <a:xfrm flipH="1">
            <a:off x="5948038" y="3425467"/>
            <a:ext cx="4951094" cy="1553200"/>
          </a:xfrm>
          <a:prstGeom prst="rect">
            <a:avLst/>
          </a:prstGeom>
        </p:spPr>
        <p:txBody>
          <a:bodyPr spcFirstLastPara="1" vert="horz" wrap="square" lIns="121900" tIns="121900" rIns="121900" bIns="121900" rtlCol="0" anchor="t" anchorCtr="0">
            <a:noAutofit/>
          </a:bodyPr>
          <a:lstStyle/>
          <a:p>
            <a:pPr>
              <a:lnSpc>
                <a:spcPct val="114000"/>
              </a:lnSpc>
              <a:buClr>
                <a:schemeClr val="dk1"/>
              </a:buClr>
              <a:buSzPts val="1600"/>
            </a:pPr>
            <a:r>
              <a:rPr lang="en-US" sz="1600" dirty="0"/>
              <a:t>Dive into Deep Learning</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Objective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altLang="zh-CN" dirty="0"/>
              <a:t>The surge of deep learning has inspired the development of a variety of mature software frameworks, that automate much of the repetitive work of implementing deep learning models. In the previous section we relied only on </a:t>
            </a:r>
            <a:r>
              <a:rPr lang="en-US" altLang="zh-CN" dirty="0" err="1"/>
              <a:t>NDarray</a:t>
            </a:r>
            <a:r>
              <a:rPr lang="en-US" altLang="zh-CN" dirty="0"/>
              <a:t> for data storage and linear algebra and the auto-differentiation capabilities in the </a:t>
            </a:r>
            <a:r>
              <a:rPr lang="en-US" altLang="zh-CN" dirty="0" err="1"/>
              <a:t>autograd</a:t>
            </a:r>
            <a:r>
              <a:rPr lang="en-US" altLang="zh-CN" dirty="0"/>
              <a:t> package. In practice, because many of the more abstract operations, e.g. data iterators, loss functions, model architectures, and optimizers, are so common, deep learning libraries will give us library functions for these as well.</a:t>
            </a:r>
            <a:endParaRPr dirty="0">
              <a:solidFill>
                <a:srgbClr val="858585"/>
              </a:solidFill>
            </a:endParaRPr>
          </a:p>
        </p:txBody>
      </p:sp>
    </p:spTree>
    <p:extLst>
      <p:ext uri="{BB962C8B-B14F-4D97-AF65-F5344CB8AC3E}">
        <p14:creationId xmlns:p14="http://schemas.microsoft.com/office/powerpoint/2010/main" val="418562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zh-CN" altLang="en-US" dirty="0"/>
              <a:t>目录</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dirty="0"/>
              <a:t>Concise Implementation of Linear Regression</a:t>
            </a:r>
            <a:br>
              <a:rPr lang="en-US" dirty="0"/>
            </a:br>
            <a:br>
              <a:rPr lang="en-US" dirty="0">
                <a:solidFill>
                  <a:srgbClr val="858585"/>
                </a:solidFill>
              </a:rPr>
            </a:br>
            <a:endParaRPr dirty="0">
              <a:solidFill>
                <a:srgbClr val="858585"/>
              </a:solidFill>
            </a:endParaRPr>
          </a:p>
        </p:txBody>
      </p:sp>
    </p:spTree>
    <p:extLst>
      <p:ext uri="{BB962C8B-B14F-4D97-AF65-F5344CB8AC3E}">
        <p14:creationId xmlns:p14="http://schemas.microsoft.com/office/powerpoint/2010/main" val="30476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r>
              <a:rPr lang="en-US" sz="3200" dirty="0"/>
              <a:t>Concise Implementation of Linear Regression</a:t>
            </a:r>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Generating Data Sets</a:t>
            </a:r>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4" name="Picture 3">
            <a:extLst>
              <a:ext uri="{FF2B5EF4-FFF2-40B4-BE49-F238E27FC236}">
                <a16:creationId xmlns:a16="http://schemas.microsoft.com/office/drawing/2014/main" id="{547510A6-1C37-4F56-98D4-6287FD24F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31" y="1267370"/>
            <a:ext cx="10126134" cy="4963530"/>
          </a:xfrm>
          <a:prstGeom prst="rect">
            <a:avLst/>
          </a:prstGeom>
        </p:spPr>
      </p:pic>
    </p:spTree>
    <p:extLst>
      <p:ext uri="{BB962C8B-B14F-4D97-AF65-F5344CB8AC3E}">
        <p14:creationId xmlns:p14="http://schemas.microsoft.com/office/powerpoint/2010/main" val="108449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Reading Data</a:t>
            </a:r>
            <a:br>
              <a:rPr lang="en-US" b="0" dirty="0"/>
            </a:br>
            <a:br>
              <a:rPr lang="en-US" b="0" dirty="0"/>
            </a:br>
            <a:br>
              <a:rPr lang="zh-TW"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sp>
        <p:nvSpPr>
          <p:cNvPr id="15" name="Rectangle 1">
            <a:extLst>
              <a:ext uri="{FF2B5EF4-FFF2-40B4-BE49-F238E27FC236}">
                <a16:creationId xmlns:a16="http://schemas.microsoft.com/office/drawing/2014/main" id="{7044FA05-D1C8-41EC-813A-8A2CE0E486D3}"/>
              </a:ext>
            </a:extLst>
          </p:cNvPr>
          <p:cNvSpPr>
            <a:spLocks noChangeArrowheads="1"/>
          </p:cNvSpPr>
          <p:nvPr/>
        </p:nvSpPr>
        <p:spPr bwMode="auto">
          <a:xfrm>
            <a:off x="0"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MathJax_Math-italic"/>
              </a:rPr>
            </a:b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46E2F7D-F326-4A62-AA45-DCE01B59B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31" y="1212899"/>
            <a:ext cx="11822538" cy="5610158"/>
          </a:xfrm>
          <a:prstGeom prst="rect">
            <a:avLst/>
          </a:prstGeom>
        </p:spPr>
      </p:pic>
    </p:spTree>
    <p:extLst>
      <p:ext uri="{BB962C8B-B14F-4D97-AF65-F5344CB8AC3E}">
        <p14:creationId xmlns:p14="http://schemas.microsoft.com/office/powerpoint/2010/main" val="205910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Reading Data</a:t>
            </a:r>
            <a:br>
              <a:rPr lang="en-US" b="0" dirty="0"/>
            </a:br>
            <a:br>
              <a:rPr lang="zh-TW" altLang="en-US" b="0" dirty="0"/>
            </a:br>
            <a:endParaRPr dirty="0"/>
          </a:p>
        </p:txBody>
      </p:sp>
      <p:sp>
        <p:nvSpPr>
          <p:cNvPr id="178" name="Google Shape;178;p33"/>
          <p:cNvSpPr txBox="1">
            <a:spLocks noGrp="1"/>
          </p:cNvSpPr>
          <p:nvPr>
            <p:ph type="title" idx="2"/>
          </p:nvPr>
        </p:nvSpPr>
        <p:spPr>
          <a:xfrm>
            <a:off x="6096000" y="1212899"/>
            <a:ext cx="5409459" cy="5205655"/>
          </a:xfrm>
          <a:prstGeom prst="rect">
            <a:avLst/>
          </a:prstGeom>
          <a:noFill/>
          <a:ln>
            <a:noFill/>
          </a:ln>
        </p:spPr>
        <p:txBody>
          <a:bodyPr spcFirstLastPara="1" vert="horz" wrap="square" lIns="121900" tIns="121900" rIns="121900" bIns="121900" rtlCol="0" anchor="t" anchorCtr="0">
            <a:noAutofit/>
          </a:bodyPr>
          <a:lstStyle/>
          <a:p>
            <a:r>
              <a:rPr lang="en-US" dirty="0">
                <a:solidFill>
                  <a:srgbClr val="858585"/>
                </a:solidFill>
              </a:rPr>
              <a:t> </a:t>
            </a:r>
            <a:r>
              <a:rPr lang="en-US" sz="2400" dirty="0">
                <a:solidFill>
                  <a:srgbClr val="858585"/>
                </a:solidFill>
              </a:rPr>
              <a:t>[-1.130275    0.3379702 ]</a:t>
            </a:r>
            <a:br>
              <a:rPr lang="en-US" sz="2400" dirty="0">
                <a:solidFill>
                  <a:srgbClr val="858585"/>
                </a:solidFill>
              </a:rPr>
            </a:br>
            <a:r>
              <a:rPr lang="en-US" sz="2400" dirty="0">
                <a:solidFill>
                  <a:srgbClr val="858585"/>
                </a:solidFill>
              </a:rPr>
              <a:t> [ 0.39320782  1.5395709 ]</a:t>
            </a:r>
            <a:br>
              <a:rPr lang="en-US" sz="2400" dirty="0">
                <a:solidFill>
                  <a:srgbClr val="858585"/>
                </a:solidFill>
              </a:rPr>
            </a:br>
            <a:r>
              <a:rPr lang="en-US" sz="2400" dirty="0">
                <a:solidFill>
                  <a:srgbClr val="858585"/>
                </a:solidFill>
              </a:rPr>
              <a:t> [-0.06822178  0.72335476]</a:t>
            </a:r>
            <a:br>
              <a:rPr lang="en-US" sz="2400" dirty="0">
                <a:solidFill>
                  <a:srgbClr val="858585"/>
                </a:solidFill>
              </a:rPr>
            </a:br>
            <a:r>
              <a:rPr lang="en-US" sz="2400" dirty="0">
                <a:solidFill>
                  <a:srgbClr val="858585"/>
                </a:solidFill>
              </a:rPr>
              <a:t> [-2.0644426   0.50765425]</a:t>
            </a:r>
            <a:br>
              <a:rPr lang="en-US" sz="2400" dirty="0">
                <a:solidFill>
                  <a:srgbClr val="858585"/>
                </a:solidFill>
              </a:rPr>
            </a:br>
            <a:r>
              <a:rPr lang="en-US" sz="2400" dirty="0">
                <a:solidFill>
                  <a:srgbClr val="858585"/>
                </a:solidFill>
              </a:rPr>
              <a:t> [ 0.03313668  1.3074721 ]</a:t>
            </a:r>
            <a:br>
              <a:rPr lang="en-US" sz="2400" dirty="0">
                <a:solidFill>
                  <a:srgbClr val="858585"/>
                </a:solidFill>
              </a:rPr>
            </a:br>
            <a:r>
              <a:rPr lang="en-US" sz="2400" dirty="0">
                <a:solidFill>
                  <a:srgbClr val="858585"/>
                </a:solidFill>
              </a:rPr>
              <a:t> [-0.52480155  0.3005414 ]</a:t>
            </a:r>
            <a:br>
              <a:rPr lang="en-US" sz="2400" dirty="0">
                <a:solidFill>
                  <a:srgbClr val="858585"/>
                </a:solidFill>
              </a:rPr>
            </a:br>
            <a:r>
              <a:rPr lang="en-US" sz="2400" dirty="0">
                <a:solidFill>
                  <a:srgbClr val="858585"/>
                </a:solidFill>
              </a:rPr>
              <a:t> [ 1.4612247   0.9584059 ]</a:t>
            </a:r>
            <a:br>
              <a:rPr lang="en-US" sz="2400" dirty="0">
                <a:solidFill>
                  <a:srgbClr val="858585"/>
                </a:solidFill>
              </a:rPr>
            </a:br>
            <a:r>
              <a:rPr lang="en-US" sz="2400" dirty="0">
                <a:solidFill>
                  <a:srgbClr val="858585"/>
                </a:solidFill>
              </a:rPr>
              <a:t> [ 0.4652423  -0.5965788 ]]</a:t>
            </a:r>
            <a:br>
              <a:rPr lang="en-US" sz="2400" dirty="0">
                <a:solidFill>
                  <a:srgbClr val="858585"/>
                </a:solidFill>
              </a:rPr>
            </a:br>
            <a:r>
              <a:rPr lang="en-US" sz="2400" dirty="0">
                <a:solidFill>
                  <a:srgbClr val="858585"/>
                </a:solidFill>
              </a:rPr>
              <a:t>&lt;</a:t>
            </a:r>
            <a:r>
              <a:rPr lang="en-US" sz="2400" dirty="0" err="1">
                <a:solidFill>
                  <a:srgbClr val="858585"/>
                </a:solidFill>
              </a:rPr>
              <a:t>NDArray</a:t>
            </a:r>
            <a:r>
              <a:rPr lang="en-US" sz="2400" dirty="0">
                <a:solidFill>
                  <a:srgbClr val="858585"/>
                </a:solidFill>
              </a:rPr>
              <a:t> 10x2 @</a:t>
            </a:r>
            <a:r>
              <a:rPr lang="en-US" sz="2400" dirty="0" err="1">
                <a:solidFill>
                  <a:srgbClr val="858585"/>
                </a:solidFill>
              </a:rPr>
              <a:t>cpu</a:t>
            </a:r>
            <a:r>
              <a:rPr lang="en-US" sz="2400" dirty="0">
                <a:solidFill>
                  <a:srgbClr val="858585"/>
                </a:solidFill>
              </a:rPr>
              <a:t>(0)&gt;</a:t>
            </a:r>
            <a:br>
              <a:rPr lang="en-US" sz="2400" dirty="0">
                <a:solidFill>
                  <a:srgbClr val="858585"/>
                </a:solidFill>
              </a:rPr>
            </a:br>
            <a:r>
              <a:rPr lang="en-US" sz="2400" dirty="0">
                <a:solidFill>
                  <a:srgbClr val="858585"/>
                </a:solidFill>
              </a:rPr>
              <a:t>[-2.7828512  12.15272     0.7970579  -0.25150746  1.5961332  -1.6511697</a:t>
            </a:r>
            <a:br>
              <a:rPr lang="en-US" sz="2400" dirty="0">
                <a:solidFill>
                  <a:srgbClr val="858585"/>
                </a:solidFill>
              </a:rPr>
            </a:br>
            <a:r>
              <a:rPr lang="en-US" sz="2400" dirty="0">
                <a:solidFill>
                  <a:srgbClr val="858585"/>
                </a:solidFill>
              </a:rPr>
              <a:t> -0.18884937  2.1383817   3.8612688   7.1612334 ]</a:t>
            </a:r>
            <a:br>
              <a:rPr lang="en-US" sz="2400" dirty="0">
                <a:solidFill>
                  <a:srgbClr val="858585"/>
                </a:solidFill>
              </a:rPr>
            </a:br>
            <a:r>
              <a:rPr lang="en-US" sz="2400" dirty="0">
                <a:solidFill>
                  <a:srgbClr val="858585"/>
                </a:solidFill>
              </a:rPr>
              <a:t>&lt;</a:t>
            </a:r>
            <a:r>
              <a:rPr lang="en-US" sz="2400" dirty="0" err="1">
                <a:solidFill>
                  <a:srgbClr val="858585"/>
                </a:solidFill>
              </a:rPr>
              <a:t>NDArray</a:t>
            </a:r>
            <a:r>
              <a:rPr lang="en-US" sz="2400" dirty="0">
                <a:solidFill>
                  <a:srgbClr val="858585"/>
                </a:solidFill>
              </a:rPr>
              <a:t> 10 @</a:t>
            </a:r>
            <a:r>
              <a:rPr lang="en-US" sz="2400" dirty="0" err="1">
                <a:solidFill>
                  <a:srgbClr val="858585"/>
                </a:solidFill>
              </a:rPr>
              <a:t>cpu</a:t>
            </a:r>
            <a:r>
              <a:rPr lang="en-US" sz="2400" dirty="0">
                <a:solidFill>
                  <a:srgbClr val="858585"/>
                </a:solidFill>
              </a:rPr>
              <a:t>(0)&gt;</a:t>
            </a:r>
            <a:endParaRPr sz="2400" dirty="0">
              <a:solidFill>
                <a:srgbClr val="858585"/>
              </a:solidFill>
            </a:endParaRPr>
          </a:p>
        </p:txBody>
      </p:sp>
      <p:sp>
        <p:nvSpPr>
          <p:cNvPr id="15" name="Rectangle 1">
            <a:extLst>
              <a:ext uri="{FF2B5EF4-FFF2-40B4-BE49-F238E27FC236}">
                <a16:creationId xmlns:a16="http://schemas.microsoft.com/office/drawing/2014/main" id="{7044FA05-D1C8-41EC-813A-8A2CE0E486D3}"/>
              </a:ext>
            </a:extLst>
          </p:cNvPr>
          <p:cNvSpPr>
            <a:spLocks noChangeArrowheads="1"/>
          </p:cNvSpPr>
          <p:nvPr/>
        </p:nvSpPr>
        <p:spPr bwMode="auto">
          <a:xfrm>
            <a:off x="0" y="-353943"/>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MathJax_Math-italic"/>
              </a:rPr>
            </a:b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3333841-4BCC-4E37-883A-3EFB1F760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41" y="1746399"/>
            <a:ext cx="5190004" cy="3898702"/>
          </a:xfrm>
          <a:prstGeom prst="rect">
            <a:avLst/>
          </a:prstGeom>
        </p:spPr>
      </p:pic>
    </p:spTree>
    <p:extLst>
      <p:ext uri="{BB962C8B-B14F-4D97-AF65-F5344CB8AC3E}">
        <p14:creationId xmlns:p14="http://schemas.microsoft.com/office/powerpoint/2010/main" val="38195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Define the Model</a:t>
            </a:r>
            <a:br>
              <a:rPr lang="en-US" b="0" dirty="0"/>
            </a:br>
            <a:br>
              <a:rPr lang="zh-TW" altLang="en-US" b="0" dirty="0"/>
            </a:b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4" name="Picture 3">
            <a:extLst>
              <a:ext uri="{FF2B5EF4-FFF2-40B4-BE49-F238E27FC236}">
                <a16:creationId xmlns:a16="http://schemas.microsoft.com/office/drawing/2014/main" id="{2BEE2328-A230-49C7-AE14-30EE7B9C1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120" y="1456322"/>
            <a:ext cx="7029450" cy="4362450"/>
          </a:xfrm>
          <a:prstGeom prst="rect">
            <a:avLst/>
          </a:prstGeom>
        </p:spPr>
      </p:pic>
    </p:spTree>
    <p:extLst>
      <p:ext uri="{BB962C8B-B14F-4D97-AF65-F5344CB8AC3E}">
        <p14:creationId xmlns:p14="http://schemas.microsoft.com/office/powerpoint/2010/main" val="291440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r>
              <a:rPr lang="en-US" dirty="0"/>
              <a:t>Initialize Model Parameters</a:t>
            </a:r>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endParaRPr dirty="0">
              <a:solidFill>
                <a:srgbClr val="858585"/>
              </a:solidFill>
            </a:endParaRPr>
          </a:p>
        </p:txBody>
      </p:sp>
      <p:pic>
        <p:nvPicPr>
          <p:cNvPr id="3" name="Picture 2">
            <a:extLst>
              <a:ext uri="{FF2B5EF4-FFF2-40B4-BE49-F238E27FC236}">
                <a16:creationId xmlns:a16="http://schemas.microsoft.com/office/drawing/2014/main" id="{17D6E6D3-22FD-4E6D-9AE5-12525438C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50" y="1247775"/>
            <a:ext cx="9105900" cy="4362450"/>
          </a:xfrm>
          <a:prstGeom prst="rect">
            <a:avLst/>
          </a:prstGeom>
        </p:spPr>
      </p:pic>
    </p:spTree>
    <p:extLst>
      <p:ext uri="{BB962C8B-B14F-4D97-AF65-F5344CB8AC3E}">
        <p14:creationId xmlns:p14="http://schemas.microsoft.com/office/powerpoint/2010/main" val="166411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174</Words>
  <Application>Microsoft Office PowerPoint</Application>
  <PresentationFormat>Widescreen</PresentationFormat>
  <Paragraphs>26</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vt:lpstr>
      <vt:lpstr>Roboto Medium</vt:lpstr>
      <vt:lpstr>Arial</vt:lpstr>
      <vt:lpstr>Calibri</vt:lpstr>
      <vt:lpstr>Calibri Light</vt:lpstr>
      <vt:lpstr>Office Theme</vt:lpstr>
      <vt:lpstr>Concise Implementation of Linear Regression</vt:lpstr>
      <vt:lpstr>Objective </vt:lpstr>
      <vt:lpstr>目录 </vt:lpstr>
      <vt:lpstr>Concise Implementation of Linear Regression</vt:lpstr>
      <vt:lpstr>Generating Data Sets</vt:lpstr>
      <vt:lpstr>Reading Data   </vt:lpstr>
      <vt:lpstr>Reading Data  </vt:lpstr>
      <vt:lpstr>Define the Model  </vt:lpstr>
      <vt:lpstr>Initialize Model Parameters</vt:lpstr>
      <vt:lpstr>Define the Loss Function  </vt:lpstr>
      <vt:lpstr>Define the Optimization Algorithm   </vt:lpstr>
      <vt:lpstr>Training</vt:lpstr>
      <vt:lpstr>Thank You!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Teong Cheah</dc:creator>
  <cp:lastModifiedBy>Eng Teong Cheah</cp:lastModifiedBy>
  <cp:revision>55</cp:revision>
  <dcterms:created xsi:type="dcterms:W3CDTF">2019-07-03T06:03:38Z</dcterms:created>
  <dcterms:modified xsi:type="dcterms:W3CDTF">2019-10-08T02:29:27Z</dcterms:modified>
</cp:coreProperties>
</file>