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96" r:id="rId3"/>
    <p:sldId id="320" r:id="rId4"/>
    <p:sldId id="287" r:id="rId5"/>
    <p:sldId id="330" r:id="rId6"/>
    <p:sldId id="324" r:id="rId7"/>
    <p:sldId id="325" r:id="rId8"/>
    <p:sldId id="326" r:id="rId9"/>
    <p:sldId id="327" r:id="rId10"/>
    <p:sldId id="329" r:id="rId11"/>
    <p:sldId id="331" r:id="rId12"/>
    <p:sldId id="333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55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7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46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1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06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40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2600"/>
            </a:pPr>
            <a:r>
              <a:rPr lang="zh-CN" altLang="en-US" dirty="0"/>
              <a:t>线性回归</a:t>
            </a:r>
            <a:endParaRPr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模型预测</a:t>
            </a:r>
            <a:br>
              <a:rPr lang="zh-TW" altLang="en-US" b="0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166EF-6FCB-438E-9DE6-B355484E3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44" y="2861891"/>
            <a:ext cx="2799426" cy="11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模型预测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19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/>
              <a:t>神经网络图</a:t>
            </a:r>
            <a:br>
              <a:rPr lang="zh-TW" altLang="en-US" b="0" dirty="0"/>
            </a:br>
            <a:endParaRPr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9175F-736A-435D-A434-1E2139DC0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72" y="2307870"/>
            <a:ext cx="6048885" cy="2242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6CBD6-50AB-477A-86CC-9C79D00224B2}"/>
              </a:ext>
            </a:extLst>
          </p:cNvPr>
          <p:cNvSpPr txBox="1"/>
          <p:nvPr/>
        </p:nvSpPr>
        <p:spPr>
          <a:xfrm>
            <a:off x="3302493" y="4625266"/>
            <a:ext cx="478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Linear regression is a single-later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710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 dirty="0"/>
              <a:t>谢谢</a:t>
            </a:r>
            <a:r>
              <a:rPr lang="es" sz="4667" dirty="0"/>
              <a:t>!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Key ingredients in a machine learning model are training data, a loss function, an optimization algorithm, and quite obviously, the model itself.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>
                <a:solidFill>
                  <a:srgbClr val="858585"/>
                </a:solidFill>
              </a:rPr>
              <a:t>线性回归</a:t>
            </a:r>
            <a:br>
              <a:rPr lang="en-US" dirty="0">
                <a:solidFill>
                  <a:srgbClr val="858585"/>
                </a:solidFill>
              </a:rPr>
            </a:b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线性回归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线性回归基本要素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8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线性回归基本要素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线性回归输出是一个连续值，因此适用于回归问题。回归问题在实际中很常见，如预测房屋价格、气温、销售额等连续值的问题。与回归问题不同，分类问题中模型的最终输出是一个离散值。我们所说的图像分类、垃圾邮件识别、疾病检测等输出为离散值的问题都属于分类问题的范畴。</a:t>
            </a:r>
            <a:r>
              <a:rPr lang="en-US" altLang="zh-CN" dirty="0" err="1"/>
              <a:t>softmax</a:t>
            </a:r>
            <a:r>
              <a:rPr lang="zh-CN" altLang="en-US" dirty="0"/>
              <a:t>回归则适用于分类问题。</a:t>
            </a:r>
            <a:br>
              <a:rPr lang="en-US" altLang="zh-CN" dirty="0"/>
            </a:br>
            <a:br>
              <a:rPr lang="zh-CN" altLang="en-US" dirty="0"/>
            </a:br>
            <a:r>
              <a:rPr lang="zh-CN" altLang="en-US" dirty="0"/>
              <a:t>由于线性回归和</a:t>
            </a:r>
            <a:r>
              <a:rPr lang="en-US" altLang="zh-CN" dirty="0" err="1"/>
              <a:t>softmax</a:t>
            </a:r>
            <a:r>
              <a:rPr lang="zh-CN" altLang="en-US" dirty="0"/>
              <a:t>回归都是单层神经网络，它们涉及的概念和技术同样适用于大多数的深度学习模型。</a:t>
            </a:r>
          </a:p>
        </p:txBody>
      </p:sp>
    </p:spTree>
    <p:extLst>
      <p:ext uri="{BB962C8B-B14F-4D97-AF65-F5344CB8AC3E}">
        <p14:creationId xmlns:p14="http://schemas.microsoft.com/office/powerpoint/2010/main" val="108449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训练数据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Typically, we will use n to denote the number of samples in our dataset. We index the samples by I, denoting each input data point as                              and the corresponding label as 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044FA05-D1C8-41EC-813A-8A2CE0E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CC0452-A06D-433A-9518-1B73432FC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80" y="1722130"/>
            <a:ext cx="2016236" cy="5416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DC5DB4-6F64-4CA6-8C4E-D4A2F939A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93" y="2122863"/>
            <a:ext cx="457542" cy="4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损失函数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31F85-4889-4A86-9E57-57D19CA17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4" y="1434882"/>
            <a:ext cx="3027834" cy="69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713DB-D3B4-473F-A043-754F0DAB6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4" y="2555369"/>
            <a:ext cx="3386102" cy="2327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A5A04D-ACE7-4A7C-BE75-A9C4586B6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61" y="1327053"/>
            <a:ext cx="6080272" cy="911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ACE7EF-8D42-4DAB-B78F-CD350DB79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50" y="3302557"/>
            <a:ext cx="3578694" cy="8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优化算法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>
              <a:solidFill>
                <a:srgbClr val="85858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9813-5FB2-4958-92D9-BD510AB3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27" y="1744319"/>
            <a:ext cx="5339948" cy="110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735DC-B729-47BD-9766-5255DF458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05" y="3282727"/>
            <a:ext cx="7638080" cy="13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3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295</Words>
  <Application>Microsoft Office PowerPoint</Application>
  <PresentationFormat>Widescreen</PresentationFormat>
  <Paragraphs>27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</vt:lpstr>
      <vt:lpstr>Roboto Medium</vt:lpstr>
      <vt:lpstr>Arial</vt:lpstr>
      <vt:lpstr>Calibri</vt:lpstr>
      <vt:lpstr>Calibri Light</vt:lpstr>
      <vt:lpstr>Office Theme</vt:lpstr>
      <vt:lpstr>线性回归</vt:lpstr>
      <vt:lpstr>Objective </vt:lpstr>
      <vt:lpstr>目录 </vt:lpstr>
      <vt:lpstr>线性回归</vt:lpstr>
      <vt:lpstr>线性回归基本要素</vt:lpstr>
      <vt:lpstr>线性回归基本要素</vt:lpstr>
      <vt:lpstr>训练数据 </vt:lpstr>
      <vt:lpstr>损失函数 </vt:lpstr>
      <vt:lpstr>优化算法 </vt:lpstr>
      <vt:lpstr>模型预测 </vt:lpstr>
      <vt:lpstr>模型预测</vt:lpstr>
      <vt:lpstr>神经网络图  </vt:lpstr>
      <vt:lpstr>谢谢!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47</cp:revision>
  <dcterms:created xsi:type="dcterms:W3CDTF">2019-07-03T06:03:38Z</dcterms:created>
  <dcterms:modified xsi:type="dcterms:W3CDTF">2019-09-27T06:58:18Z</dcterms:modified>
</cp:coreProperties>
</file>