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2" r:id="rId5"/>
    <p:sldId id="268" r:id="rId6"/>
    <p:sldId id="269" r:id="rId7"/>
    <p:sldId id="260" r:id="rId8"/>
    <p:sldId id="263" r:id="rId9"/>
    <p:sldId id="266" r:id="rId10"/>
    <p:sldId id="267" r:id="rId11"/>
    <p:sldId id="261" r:id="rId12"/>
    <p:sldId id="264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65"/>
    <p:restoredTop sz="94444"/>
  </p:normalViewPr>
  <p:slideViewPr>
    <p:cSldViewPr snapToGrid="0" snapToObjects="1">
      <p:cViewPr>
        <p:scale>
          <a:sx n="76" d="100"/>
          <a:sy n="76" d="100"/>
        </p:scale>
        <p:origin x="4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0342C-DA2F-6C49-A865-26D98A4D398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EFBF5-5959-0244-9E40-D8912F4D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9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DC3A-06D2-F741-BF2F-63E4097616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866D-4FBE-C740-9DB3-3D78E389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5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DC3A-06D2-F741-BF2F-63E4097616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866D-4FBE-C740-9DB3-3D78E389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DC3A-06D2-F741-BF2F-63E4097616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866D-4FBE-C740-9DB3-3D78E389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4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DC3A-06D2-F741-BF2F-63E4097616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866D-4FBE-C740-9DB3-3D78E389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DC3A-06D2-F741-BF2F-63E4097616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866D-4FBE-C740-9DB3-3D78E389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DC3A-06D2-F741-BF2F-63E4097616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866D-4FBE-C740-9DB3-3D78E389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9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DC3A-06D2-F741-BF2F-63E4097616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866D-4FBE-C740-9DB3-3D78E389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DC3A-06D2-F741-BF2F-63E4097616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866D-4FBE-C740-9DB3-3D78E389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6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DC3A-06D2-F741-BF2F-63E4097616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866D-4FBE-C740-9DB3-3D78E389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4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DC3A-06D2-F741-BF2F-63E4097616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866D-4FBE-C740-9DB3-3D78E389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2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DC3A-06D2-F741-BF2F-63E4097616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866D-4FBE-C740-9DB3-3D78E389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DC3A-06D2-F741-BF2F-63E40976164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866D-4FBE-C740-9DB3-3D78E389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27" y="784768"/>
            <a:ext cx="1828800" cy="1801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93" y="682986"/>
            <a:ext cx="1928553" cy="1928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708" y="682986"/>
            <a:ext cx="1828800" cy="1877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250" y="2759826"/>
            <a:ext cx="2854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Keystone Engine</a:t>
            </a:r>
          </a:p>
          <a:p>
            <a:pPr algn="ctr"/>
            <a:r>
              <a:rPr lang="en-US" sz="2800" i="1" dirty="0" smtClean="0"/>
              <a:t>Assembler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5608" y="2759826"/>
            <a:ext cx="2854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Capstone Engine</a:t>
            </a:r>
          </a:p>
          <a:p>
            <a:pPr algn="ctr"/>
            <a:r>
              <a:rPr lang="en-US" sz="2800" i="1" dirty="0" smtClean="0"/>
              <a:t>Disassembler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26089" y="2759825"/>
            <a:ext cx="2854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Unicorn Engine</a:t>
            </a:r>
          </a:p>
          <a:p>
            <a:pPr algn="ctr"/>
            <a:r>
              <a:rPr lang="en-US" sz="2800" i="1" dirty="0" smtClean="0"/>
              <a:t>CPU Emulator</a:t>
            </a:r>
          </a:p>
        </p:txBody>
      </p:sp>
    </p:spTree>
    <p:extLst>
      <p:ext uri="{BB962C8B-B14F-4D97-AF65-F5344CB8AC3E}">
        <p14:creationId xmlns:p14="http://schemas.microsoft.com/office/powerpoint/2010/main" val="40147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7" y="121811"/>
            <a:ext cx="808798" cy="7966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8400" y="247777"/>
            <a:ext cx="7467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Capstone Engine </a:t>
            </a:r>
            <a:r>
              <a:rPr lang="en-US" sz="3600" i="1" dirty="0" smtClean="0"/>
              <a:t>Disassembler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049868"/>
            <a:ext cx="12191999" cy="58081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62722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06" y="1175835"/>
            <a:ext cx="11417041" cy="127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1" y="682986"/>
            <a:ext cx="67055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Supported Architectures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ARM, ARM64 (Armv8)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M68K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MIPS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err="1" smtClean="0"/>
              <a:t>Sparc</a:t>
            </a: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X86 (16, 32, and 64bit)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69" y="699586"/>
            <a:ext cx="1828800" cy="18777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5250" y="2776425"/>
            <a:ext cx="2854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Unicorn Engine</a:t>
            </a:r>
          </a:p>
          <a:p>
            <a:pPr algn="ctr"/>
            <a:r>
              <a:rPr lang="en-US" sz="2800" i="1" dirty="0" smtClean="0"/>
              <a:t>CPU Emulator</a:t>
            </a:r>
          </a:p>
        </p:txBody>
      </p:sp>
    </p:spTree>
    <p:extLst>
      <p:ext uri="{BB962C8B-B14F-4D97-AF65-F5344CB8AC3E}">
        <p14:creationId xmlns:p14="http://schemas.microsoft.com/office/powerpoint/2010/main" val="7293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1" y="682986"/>
            <a:ext cx="6705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Available Bindings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C (native implementation)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Visual Basic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Perl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Rust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Haskell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Ruby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Python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69" y="699586"/>
            <a:ext cx="1828800" cy="18777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5250" y="2776425"/>
            <a:ext cx="2854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Unicorn Engine</a:t>
            </a:r>
          </a:p>
          <a:p>
            <a:pPr algn="ctr"/>
            <a:r>
              <a:rPr lang="en-US" sz="2800" i="1" dirty="0" smtClean="0"/>
              <a:t>CPU Emulator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35335" y="1785106"/>
            <a:ext cx="30101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Java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Go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C#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Delphi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Free Pascal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598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168400"/>
            <a:ext cx="12192000" cy="5689600"/>
          </a:xfrm>
          <a:prstGeom prst="rect">
            <a:avLst/>
          </a:prstGeom>
          <a:solidFill>
            <a:srgbClr val="262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62722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8400" y="247777"/>
            <a:ext cx="7467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Unicorn Engine </a:t>
            </a:r>
            <a:r>
              <a:rPr lang="en-US" sz="3600" i="1" dirty="0" smtClean="0"/>
              <a:t>CPU Emulator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4" y="59878"/>
            <a:ext cx="893940" cy="9178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1218537"/>
            <a:ext cx="8788400" cy="55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168400"/>
            <a:ext cx="12191999" cy="568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62722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8400" y="247777"/>
            <a:ext cx="7467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Unicorn Engine </a:t>
            </a:r>
            <a:r>
              <a:rPr lang="en-US" sz="3600" i="1" dirty="0" smtClean="0"/>
              <a:t>CPU Emulator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4" y="59878"/>
            <a:ext cx="893940" cy="9178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4" y="1421370"/>
            <a:ext cx="11521741" cy="16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27" y="784768"/>
            <a:ext cx="1828800" cy="1801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93" y="682986"/>
            <a:ext cx="1928553" cy="1928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708" y="682986"/>
            <a:ext cx="1828800" cy="18777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5250" y="2759826"/>
            <a:ext cx="2854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Keystone Engine</a:t>
            </a:r>
          </a:p>
          <a:p>
            <a:pPr algn="ctr"/>
            <a:r>
              <a:rPr lang="en-US" sz="2800" i="1" dirty="0" smtClean="0"/>
              <a:t>Assembler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5608" y="2759826"/>
            <a:ext cx="2854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Capstone Engine</a:t>
            </a:r>
          </a:p>
          <a:p>
            <a:pPr algn="ctr"/>
            <a:r>
              <a:rPr lang="en-US" sz="2800" i="1" dirty="0" smtClean="0"/>
              <a:t>Disassembler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26089" y="2759825"/>
            <a:ext cx="2854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Unicorn Engine</a:t>
            </a:r>
          </a:p>
          <a:p>
            <a:pPr algn="ctr"/>
            <a:r>
              <a:rPr lang="en-US" sz="2800" i="1" dirty="0" smtClean="0"/>
              <a:t>CPU Emulator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5600" y="3883075"/>
            <a:ext cx="1801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INC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ECX; </a:t>
            </a: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DEC EDX;</a:t>
            </a:r>
            <a:endParaRPr lang="en-US" sz="2800" i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5600" y="5804826"/>
            <a:ext cx="1801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/x41/x4A</a:t>
            </a:r>
            <a:endParaRPr lang="en-US" sz="2800" i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765068" y="4963180"/>
            <a:ext cx="914400" cy="71564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5380" y="3883075"/>
            <a:ext cx="1801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INC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ECX; </a:t>
            </a: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DEC EDX;</a:t>
            </a:r>
            <a:endParaRPr lang="en-US" sz="2800" i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5380" y="5804826"/>
            <a:ext cx="1801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/x41/x4A</a:t>
            </a:r>
            <a:endParaRPr lang="en-US" sz="2800" i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0800000">
            <a:off x="5664848" y="4963180"/>
            <a:ext cx="914400" cy="71564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013576" y="3899720"/>
            <a:ext cx="184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Consolas" charset="0"/>
                <a:ea typeface="Consolas" charset="0"/>
                <a:cs typeface="Consolas" charset="0"/>
              </a:rPr>
              <a:t>/x41/x4A</a:t>
            </a:r>
            <a:endParaRPr lang="en-US" sz="2800" i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Down Arrow 17"/>
          <p:cNvSpPr/>
          <p:nvPr/>
        </p:nvSpPr>
        <p:spPr>
          <a:xfrm rot="16200000">
            <a:off x="9853999" y="3893453"/>
            <a:ext cx="504932" cy="52075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487172" y="3872371"/>
            <a:ext cx="1541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Consolas" charset="0"/>
                <a:ea typeface="Consolas" charset="0"/>
                <a:cs typeface="Consolas" charset="0"/>
              </a:rPr>
              <a:t>memory</a:t>
            </a:r>
            <a:endParaRPr lang="en-US" sz="2800" i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04969" y="4406295"/>
            <a:ext cx="3070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ECX = 0x000009</a:t>
            </a: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EDX = 0x000005</a:t>
            </a:r>
          </a:p>
        </p:txBody>
      </p:sp>
      <p:sp>
        <p:nvSpPr>
          <p:cNvPr id="21" name="Triangle 20"/>
          <p:cNvSpPr/>
          <p:nvPr/>
        </p:nvSpPr>
        <p:spPr>
          <a:xfrm rot="5400000">
            <a:off x="9827862" y="5412495"/>
            <a:ext cx="504304" cy="400119"/>
          </a:xfrm>
          <a:prstGeom prst="triangle">
            <a:avLst>
              <a:gd name="adj" fmla="val 5511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627693" y="5864707"/>
            <a:ext cx="3070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ECX = 0x00000A</a:t>
            </a: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EDX = 0x000004</a:t>
            </a:r>
          </a:p>
        </p:txBody>
      </p:sp>
    </p:spTree>
    <p:extLst>
      <p:ext uri="{BB962C8B-B14F-4D97-AF65-F5344CB8AC3E}">
        <p14:creationId xmlns:p14="http://schemas.microsoft.com/office/powerpoint/2010/main" val="49149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 animBg="1"/>
      <p:bldP spid="11" grpId="0"/>
      <p:bldP spid="12" grpId="0"/>
      <p:bldP spid="13" grpId="0" animBg="1"/>
      <p:bldP spid="17" grpId="0"/>
      <p:bldP spid="18" grpId="0" animBg="1"/>
      <p:bldP spid="19" grpId="0"/>
      <p:bldP spid="20" grpId="2"/>
      <p:bldP spid="21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93" y="682986"/>
            <a:ext cx="1928553" cy="19285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250" y="2759826"/>
            <a:ext cx="2854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Keystone Engine</a:t>
            </a:r>
          </a:p>
          <a:p>
            <a:pPr algn="ctr"/>
            <a:r>
              <a:rPr lang="en-US" sz="2800" i="1" dirty="0" smtClean="0"/>
              <a:t>Assembler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14801" y="682986"/>
            <a:ext cx="6705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Supported Architectures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ARM, ARM64 </a:t>
            </a:r>
            <a:r>
              <a:rPr lang="en-US" sz="3600" dirty="0"/>
              <a:t>(</a:t>
            </a:r>
            <a:r>
              <a:rPr lang="en-US" sz="3600" dirty="0" smtClean="0"/>
              <a:t>AArch64/Armv8)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Hexagon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MIPS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PowerPC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err="1" smtClean="0"/>
              <a:t>Sparc</a:t>
            </a: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600" dirty="0" err="1" smtClean="0"/>
              <a:t>SystemZ</a:t>
            </a: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X86 (16, 32, and 64bit)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81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93" y="682986"/>
            <a:ext cx="1928553" cy="19285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250" y="2759826"/>
            <a:ext cx="2854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Keystone Engine</a:t>
            </a:r>
          </a:p>
          <a:p>
            <a:pPr algn="ctr"/>
            <a:r>
              <a:rPr lang="en-US" sz="2800" i="1" dirty="0" smtClean="0"/>
              <a:t>Assembler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14801" y="682986"/>
            <a:ext cx="67055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Available Bindings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C/C++ (native implementation)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PowerShell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Perl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Python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err="1" smtClean="0"/>
              <a:t>NodeJS</a:t>
            </a: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Ruby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Go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Rust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Haskell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err="1" smtClean="0"/>
              <a:t>OCaml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37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68400" y="247777"/>
            <a:ext cx="7467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Keystone Engine </a:t>
            </a:r>
            <a:r>
              <a:rPr lang="en-US" sz="3600" i="1" dirty="0" smtClean="0"/>
              <a:t>Assembler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6" y="94395"/>
            <a:ext cx="942614" cy="942614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1049868"/>
            <a:ext cx="12191999" cy="5808132"/>
            <a:chOff x="0" y="1049868"/>
            <a:chExt cx="12191999" cy="5808132"/>
          </a:xfrm>
        </p:grpSpPr>
        <p:sp>
          <p:nvSpPr>
            <p:cNvPr id="10" name="Rectangle 9"/>
            <p:cNvSpPr/>
            <p:nvPr/>
          </p:nvSpPr>
          <p:spPr>
            <a:xfrm>
              <a:off x="0" y="1049868"/>
              <a:ext cx="12191999" cy="5808132"/>
            </a:xfrm>
            <a:prstGeom prst="rect">
              <a:avLst/>
            </a:prstGeom>
            <a:solidFill>
              <a:srgbClr val="262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262722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89556"/>
              <a:ext cx="9059334" cy="5768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6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49868"/>
            <a:ext cx="12191999" cy="58081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62722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8400" y="247777"/>
            <a:ext cx="7467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Keystone Engine </a:t>
            </a:r>
            <a:r>
              <a:rPr lang="en-US" sz="3600" i="1" dirty="0" smtClean="0"/>
              <a:t>Assembler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6" y="94395"/>
            <a:ext cx="942614" cy="942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3" y="1182954"/>
            <a:ext cx="11665425" cy="123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6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1" y="682986"/>
            <a:ext cx="6705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Supported Architectures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ARM, ARM64 </a:t>
            </a:r>
            <a:r>
              <a:rPr lang="en-US" sz="3600" dirty="0"/>
              <a:t>(</a:t>
            </a:r>
            <a:r>
              <a:rPr lang="en-US" sz="3600" dirty="0" smtClean="0"/>
              <a:t>AArch64/Armv8)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MIPS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PowerPC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err="1" smtClean="0"/>
              <a:t>Sparc</a:t>
            </a: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600" dirty="0" err="1" smtClean="0"/>
              <a:t>SystemZ</a:t>
            </a: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600" dirty="0" err="1" smtClean="0"/>
              <a:t>XCore</a:t>
            </a: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X86 (16, 32, and 64bit)</a:t>
            </a:r>
            <a:endParaRPr 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69" y="790301"/>
            <a:ext cx="1828800" cy="18013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5250" y="2765359"/>
            <a:ext cx="2854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Capstone Engine</a:t>
            </a:r>
          </a:p>
          <a:p>
            <a:pPr algn="ctr"/>
            <a:r>
              <a:rPr lang="en-US" sz="2800" i="1" dirty="0" smtClean="0"/>
              <a:t>Disassembler</a:t>
            </a:r>
          </a:p>
        </p:txBody>
      </p:sp>
    </p:spTree>
    <p:extLst>
      <p:ext uri="{BB962C8B-B14F-4D97-AF65-F5344CB8AC3E}">
        <p14:creationId xmlns:p14="http://schemas.microsoft.com/office/powerpoint/2010/main" val="11773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2" y="682986"/>
            <a:ext cx="54525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Available Bindings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C (native implementation)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C++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PowerShell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err="1" smtClean="0"/>
              <a:t>Emacs</a:t>
            </a: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Haskell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Perl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Python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Ruby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C#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err="1" smtClean="0"/>
              <a:t>NodeJS</a:t>
            </a:r>
            <a:endParaRPr 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69" y="790301"/>
            <a:ext cx="1828800" cy="18013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5250" y="2765359"/>
            <a:ext cx="2854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Capstone Engine</a:t>
            </a:r>
          </a:p>
          <a:p>
            <a:pPr algn="ctr"/>
            <a:r>
              <a:rPr lang="en-US" sz="2800" i="1" dirty="0" smtClean="0"/>
              <a:t>Disassembler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5335" y="1785106"/>
            <a:ext cx="3010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Java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Go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err="1" smtClean="0"/>
              <a:t>Ocaml</a:t>
            </a: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600" dirty="0" err="1" smtClean="0"/>
              <a:t>Lua</a:t>
            </a: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Rust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Delphi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Free Pascal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err="1" smtClean="0"/>
              <a:t>Vala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07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049868"/>
            <a:ext cx="12191999" cy="5808132"/>
          </a:xfrm>
          <a:prstGeom prst="rect">
            <a:avLst/>
          </a:prstGeom>
          <a:solidFill>
            <a:srgbClr val="262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62722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7" y="121811"/>
            <a:ext cx="808798" cy="7966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8400" y="247777"/>
            <a:ext cx="7467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Capstone Engine </a:t>
            </a:r>
            <a:r>
              <a:rPr lang="en-US" sz="3600" i="1" dirty="0" smtClean="0"/>
              <a:t>Disassembler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" y="1108102"/>
            <a:ext cx="11411441" cy="558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220</Words>
  <Application>Microsoft Macintosh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Consolas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Toterhi, John V</dc:creator>
  <cp:lastModifiedBy>Toterhi, John V</cp:lastModifiedBy>
  <cp:revision>62</cp:revision>
  <dcterms:created xsi:type="dcterms:W3CDTF">2017-02-14T13:36:06Z</dcterms:created>
  <dcterms:modified xsi:type="dcterms:W3CDTF">2017-02-14T22:46:31Z</dcterms:modified>
</cp:coreProperties>
</file>