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618FF-0F40-4DF8-8ABF-86B532B3D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21E943-74F8-415B-815C-022BFE747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86CA4C-15DD-4B33-8FFD-2C8A3B90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13634D-FEF2-4B8B-A60E-E6667D0B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9AB62E-5E4F-4AAE-AFD6-4A75997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9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6715A-EA8C-4B53-B6F5-4B1AA22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B648BB7-417C-4634-A1E2-6777550D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0A262C-4F98-444A-8766-FDA8CEA8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885E52-8912-4D0D-9A5B-6D12AB4D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72B566-1D13-4504-AECD-63BDE38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7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A90F9C0-8B8C-4784-859E-F0096830E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C9FB9D-262F-4444-BC03-F1F05205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564B40-B18A-4C83-9DE7-154AF79C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0A1ECD-6757-4830-9883-4022FAF7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16CC66-BCEF-4DAB-884A-2286956A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09FE2-BB6A-49A7-84EA-217D3EA2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2499DE-D839-446D-8122-BA215B07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94526C-4852-4261-8EE4-BEEBFC9C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A53724-A83F-4E23-8AE0-D5CF1392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4C7648-1905-47CF-98E1-65111DEE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5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F21D1B-748C-48FD-BF62-95F9C8D2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FC0342-C2B8-486E-8694-74A99FCCE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8E626D-CE2B-46BA-9C31-9C01A0BD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E6DB03-8311-40A1-9B99-5CFE328C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AF33E1-D46C-43D3-9F62-25EF8773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6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24CDFA-E23B-4774-B832-CAF3F90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A0CA2-E38A-44CA-8D2C-818352A2C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7619CF-069C-4494-9526-5CDB3AA6A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6E5C29-64C9-4400-B09C-4ABF3D24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EA0FEE3-7738-4AC1-B751-03524E3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46328B-6AFD-43A6-ADCE-44F85AB3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80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79C62-FC1D-4FA0-A775-6868B32C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280ACE-3B49-469F-B520-FFAE5611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4727F8-B19C-4585-8979-804D2A91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68DE390-E90B-4DA9-9D76-8D581B7F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8605344-549C-4F0A-8677-B8CA4E0F5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A2B63A5-9CE2-4435-A5B9-4F467AAB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E84AEE-6745-4063-AA07-D1786093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C5BCDC1-E4A7-4EB1-96EE-A1D92C99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4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DAE088-8C78-4F92-9AC3-AD94C935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822A17D-FBE2-4D41-8644-B4C410CB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15CEBCE-DDE4-4B8C-A88E-F8373D8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59AFC7-B331-498B-85B4-EFAA9798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6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287CE23-34F2-4B5F-B0E3-D0D99EB0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6F7F43D-94F0-4312-B4CC-16FE7E0B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8520461-2D99-4C46-91C7-0680C54A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8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C93D8B-C958-426D-94A6-87B6C2E4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F4F1F2-7457-4CB9-A772-33577A4C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C00714-137D-4ADB-A360-D2E105E9D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B1B4EE0-83E7-41AF-9215-5EDACBC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DE6DEB-B917-49DE-8921-29DA0BE3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973B38-5C85-42D4-BD42-528D689C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9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21A54-3D66-46C8-9DA1-55197E23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8D84BE-3CF4-452C-8BCA-FA22DE94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7D1E6E-D385-4837-BD20-A5586597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92514A2-C8F2-48FD-8655-577A9938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DFA98BB-E31B-4DE0-860F-01E061CE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EAC845B-5607-4B58-8325-6B04B74B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25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3AED2F2-19ED-48C6-956B-DB0C3FBE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79F99B-0363-4498-9BED-FE060326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5F657B-B992-47D4-9F23-859CA9EF6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3AF9-C1CA-4E58-8DEF-CD138B03F0D3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FF35B0-58F2-466D-890A-75F33A63D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87A114-AD8B-416E-88D4-C315E855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E22F-1F1C-4F48-A1AA-82046CB3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6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datasets?task=3d-human-pose-estim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wardsdatascience.com/openpose-pnasnet-5-for-pose-classification-competition-fastai-dc35709158d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nsorflow.org/lite/tutorials/pose_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8DBB5B-ED7B-4E28-A0F2-72B72599D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23.02.2022</a:t>
            </a:r>
            <a:br>
              <a:rPr lang="tr-TR" dirty="0"/>
            </a:br>
            <a:r>
              <a:rPr lang="tr-TR" dirty="0" err="1"/>
              <a:t>Pose</a:t>
            </a:r>
            <a:r>
              <a:rPr lang="tr-TR" dirty="0"/>
              <a:t> </a:t>
            </a:r>
            <a:r>
              <a:rPr lang="tr-TR" dirty="0" err="1"/>
              <a:t>Estimation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A07745-3543-4519-9802-AF8E0BA9D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Alper Çetin</a:t>
            </a:r>
          </a:p>
          <a:p>
            <a:r>
              <a:rPr lang="tr-TR" dirty="0"/>
              <a:t>150190072</a:t>
            </a:r>
          </a:p>
        </p:txBody>
      </p:sp>
    </p:spTree>
    <p:extLst>
      <p:ext uri="{BB962C8B-B14F-4D97-AF65-F5344CB8AC3E}">
        <p14:creationId xmlns:p14="http://schemas.microsoft.com/office/powerpoint/2010/main" val="216911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80066D-2A8F-41A1-A953-012B8364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Landmarks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Model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21D87A6-12DB-4986-A7A8-05652E11D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99" y="1825625"/>
            <a:ext cx="8612202" cy="4351338"/>
          </a:xfrm>
        </p:spPr>
      </p:pic>
    </p:spTree>
    <p:extLst>
      <p:ext uri="{BB962C8B-B14F-4D97-AF65-F5344CB8AC3E}">
        <p14:creationId xmlns:p14="http://schemas.microsoft.com/office/powerpoint/2010/main" val="83905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4548-E042-4E18-A556-88E8A838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Curling</a:t>
            </a:r>
            <a:r>
              <a:rPr lang="tr-TR" dirty="0"/>
              <a:t> A </a:t>
            </a:r>
            <a:r>
              <a:rPr lang="tr-TR" dirty="0" err="1"/>
              <a:t>Joint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8A30A9-B579-4682-8579-AC2D6F5A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3 </a:t>
            </a:r>
            <a:r>
              <a:rPr lang="tr-TR" dirty="0" err="1"/>
              <a:t>joints</a:t>
            </a:r>
            <a:r>
              <a:rPr lang="tr-TR" dirty="0"/>
              <a:t>(</a:t>
            </a:r>
            <a:r>
              <a:rPr lang="tr-TR" dirty="0" err="1"/>
              <a:t>Shoulder</a:t>
            </a:r>
            <a:r>
              <a:rPr lang="tr-TR" dirty="0"/>
              <a:t>, </a:t>
            </a:r>
            <a:r>
              <a:rPr lang="tr-TR" dirty="0" err="1"/>
              <a:t>Elbow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Wrist</a:t>
            </a:r>
            <a:r>
              <a:rPr lang="tr-TR" dirty="0"/>
              <a:t>)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bigger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90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curling</a:t>
            </a:r>
            <a:r>
              <a:rPr lang="tr-TR" dirty="0"/>
              <a:t> </a:t>
            </a:r>
          </a:p>
          <a:p>
            <a:r>
              <a:rPr lang="tr-TR" dirty="0" err="1"/>
              <a:t>Curling</a:t>
            </a:r>
            <a:r>
              <a:rPr lang="tr-TR" dirty="0"/>
              <a:t> Counter is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leftmost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incremented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of </a:t>
            </a:r>
            <a:r>
              <a:rPr lang="tr-TR" dirty="0" err="1"/>
              <a:t>curling</a:t>
            </a:r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can </a:t>
            </a:r>
            <a:r>
              <a:rPr lang="tr-TR" dirty="0" err="1"/>
              <a:t>also</a:t>
            </a:r>
            <a:r>
              <a:rPr lang="tr-TR" dirty="0"/>
              <a:t> done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distances</a:t>
            </a:r>
            <a:r>
              <a:rPr lang="tr-TR" dirty="0"/>
              <a:t> I </a:t>
            </a:r>
            <a:r>
              <a:rPr lang="tr-TR" dirty="0" err="1"/>
              <a:t>prefer</a:t>
            </a:r>
            <a:r>
              <a:rPr lang="tr-TR" dirty="0"/>
              <a:t> </a:t>
            </a:r>
            <a:r>
              <a:rPr lang="tr-TR" dirty="0" err="1"/>
              <a:t>angles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8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0A607C-7429-4EE6-8DC8-0FDE023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2C78AB-656F-489D-BE36-CC16DBB3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https://paperswithcode.com/datasets?task=3d-human-pose-estimation</a:t>
            </a:r>
            <a:endParaRPr lang="tr-TR" dirty="0"/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Human3.6M</a:t>
            </a:r>
            <a:r>
              <a:rPr lang="tr-TR" dirty="0"/>
              <a:t>: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 (</a:t>
            </a:r>
            <a:r>
              <a:rPr lang="en-US" b="0" i="0" dirty="0">
                <a:effectLst/>
                <a:latin typeface="Lato" panose="020B0604020202020204" pitchFamily="34" charset="0"/>
              </a:rPr>
              <a:t>discussion, smoking, taking photo, talking on the phone, etc., </a:t>
            </a:r>
            <a:r>
              <a:rPr lang="tr-TR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  <a:t>)</a:t>
            </a:r>
            <a:endParaRPr lang="tr-TR" dirty="0"/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LSP (Leeds Sports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Pose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pose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.</a:t>
            </a:r>
          </a:p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DensePose</a:t>
            </a:r>
            <a:r>
              <a:rPr lang="tr-TR" dirty="0"/>
              <a:t>: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</a:t>
            </a:r>
            <a:r>
              <a:rPr lang="tr-TR" dirty="0" err="1"/>
              <a:t>ground</a:t>
            </a:r>
            <a:r>
              <a:rPr lang="tr-TR" dirty="0"/>
              <a:t> </a:t>
            </a:r>
            <a:r>
              <a:rPr lang="tr-TR" dirty="0" err="1"/>
              <a:t>truth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surface</a:t>
            </a:r>
            <a:r>
              <a:rPr lang="tr-TR" dirty="0"/>
              <a:t> </a:t>
            </a:r>
            <a:r>
              <a:rPr lang="tr-TR" dirty="0" err="1"/>
              <a:t>correspondences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87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DA2586-B80C-4412-8FD1-B8AE969F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AI Side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Mediapipe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A74F21-49D9-4B8A-8F7D-9BF0E4EA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K-NN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BlasePose</a:t>
            </a:r>
            <a:endParaRPr lang="tr-TR" dirty="0"/>
          </a:p>
          <a:p>
            <a:r>
              <a:rPr lang="tr-TR" dirty="0" err="1"/>
              <a:t>BlasePose</a:t>
            </a:r>
            <a:r>
              <a:rPr lang="tr-TR" dirty="0"/>
              <a:t>: </a:t>
            </a:r>
            <a:r>
              <a:rPr lang="tr-TR" dirty="0" err="1"/>
              <a:t>Lightweight</a:t>
            </a:r>
            <a:r>
              <a:rPr lang="tr-TR" dirty="0"/>
              <a:t> 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 </a:t>
            </a:r>
            <a:r>
              <a:rPr lang="tr-TR" dirty="0" err="1"/>
              <a:t>architecture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pose</a:t>
            </a:r>
            <a:r>
              <a:rPr lang="tr-TR" dirty="0"/>
              <a:t> </a:t>
            </a:r>
            <a:r>
              <a:rPr lang="tr-TR" dirty="0" err="1"/>
              <a:t>estimation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16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BE5E69-15FA-4306-B4A5-53C4217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BE032F-1136-4604-9E50-81AEF3E7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https://towardsdatascience.com/openpose-pnasnet-5-for-pose-classification-competition-fastai-dc35709158d0</a:t>
            </a:r>
            <a:endParaRPr lang="tr-TR" dirty="0"/>
          </a:p>
          <a:p>
            <a:r>
              <a:rPr lang="tr-TR" dirty="0"/>
              <a:t>3’rd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competition</a:t>
            </a:r>
            <a:endParaRPr lang="tr-T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FABDA1-4D22-4F9C-B56E-BE073F80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57" y="3292329"/>
            <a:ext cx="59912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02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D34BD7-3E53-43AA-AA11-57B2FE5E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2"/>
            <a:ext cx="10515600" cy="1325563"/>
          </a:xfrm>
        </p:spPr>
        <p:txBody>
          <a:bodyPr/>
          <a:lstStyle/>
          <a:p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2D81EF-DD24-412C-9266-D17491DE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https://www.tensorflow.org/lite/tutorials/pose_classification</a:t>
            </a:r>
            <a:endParaRPr lang="tr-TR" dirty="0"/>
          </a:p>
          <a:p>
            <a:r>
              <a:rPr lang="tr-TR" dirty="0"/>
              <a:t>VAL = </a:t>
            </a:r>
            <a:r>
              <a:rPr lang="tr-TR" dirty="0" err="1"/>
              <a:t>validation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754820-30BB-4989-B70D-4DACA11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78" y="2938878"/>
            <a:ext cx="3000375" cy="2667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EA9C5C9-CDC8-415E-94ED-60E7732B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683" y="2677319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179</Words>
  <Application>Microsoft Office PowerPoint</Application>
  <PresentationFormat>Geniş ekran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Teması</vt:lpstr>
      <vt:lpstr>23.02.2022 Pose Estimation</vt:lpstr>
      <vt:lpstr>Drawing Landmarks on The Model</vt:lpstr>
      <vt:lpstr>Curling A Joint</vt:lpstr>
      <vt:lpstr>Datasets</vt:lpstr>
      <vt:lpstr>What Is Used For AI Side With The Mediapipe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23.02.2022 Pose Estimation</dc:title>
  <dc:creator>Alper Ctn</dc:creator>
  <cp:lastModifiedBy>Alper Ctn</cp:lastModifiedBy>
  <cp:revision>9</cp:revision>
  <dcterms:created xsi:type="dcterms:W3CDTF">2022-02-22T22:38:17Z</dcterms:created>
  <dcterms:modified xsi:type="dcterms:W3CDTF">2022-02-23T13:48:33Z</dcterms:modified>
</cp:coreProperties>
</file>