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naconda.com/products/individua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naconda.com/products/individua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3FAAA-FF52-4A45-A28D-67F5E93F837E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628985-7F60-4971-BFDF-2A144726B710}">
      <dgm:prSet/>
      <dgm:spPr/>
      <dgm:t>
        <a:bodyPr/>
        <a:lstStyle/>
        <a:p>
          <a:r>
            <a:rPr lang="tr-TR">
              <a:hlinkClick xmlns:r="http://schemas.openxmlformats.org/officeDocument/2006/relationships" r:id="rId1"/>
            </a:rPr>
            <a:t>https://www.anaconda.com/products/individual</a:t>
          </a:r>
          <a:r>
            <a:rPr lang="tr-TR"/>
            <a:t> adresinden Anacondayı indirin.</a:t>
          </a:r>
          <a:endParaRPr lang="en-US"/>
        </a:p>
      </dgm:t>
    </dgm:pt>
    <dgm:pt modelId="{CB1D119C-C6E6-4179-9310-030CF0466CF1}" type="parTrans" cxnId="{4A0A4F27-B715-4D1A-AC0A-4580DDF670A2}">
      <dgm:prSet/>
      <dgm:spPr/>
      <dgm:t>
        <a:bodyPr/>
        <a:lstStyle/>
        <a:p>
          <a:endParaRPr lang="en-US"/>
        </a:p>
      </dgm:t>
    </dgm:pt>
    <dgm:pt modelId="{4C30B1FF-F96E-4545-A9F4-09EE9168120B}" type="sibTrans" cxnId="{4A0A4F27-B715-4D1A-AC0A-4580DDF670A2}">
      <dgm:prSet/>
      <dgm:spPr/>
      <dgm:t>
        <a:bodyPr/>
        <a:lstStyle/>
        <a:p>
          <a:endParaRPr lang="en-US"/>
        </a:p>
      </dgm:t>
    </dgm:pt>
    <dgm:pt modelId="{D69F8F75-641E-44B4-BC4C-87CB7F6499E1}">
      <dgm:prSet/>
      <dgm:spPr/>
      <dgm:t>
        <a:bodyPr/>
        <a:lstStyle/>
        <a:p>
          <a:r>
            <a:rPr lang="tr-TR"/>
            <a:t>İndirdikten sonra exe dosyasını çalıştırarak aşağıdaki adımları uygulayın</a:t>
          </a:r>
          <a:endParaRPr lang="en-US"/>
        </a:p>
      </dgm:t>
    </dgm:pt>
    <dgm:pt modelId="{6281F62F-741F-45D6-ACAB-E9C727EFE35D}" type="parTrans" cxnId="{1409F2A3-B4BE-4E62-A388-EF6F36D16B62}">
      <dgm:prSet/>
      <dgm:spPr/>
      <dgm:t>
        <a:bodyPr/>
        <a:lstStyle/>
        <a:p>
          <a:endParaRPr lang="en-US"/>
        </a:p>
      </dgm:t>
    </dgm:pt>
    <dgm:pt modelId="{DACFCB6D-A05A-4EB8-A584-63BB97247987}" type="sibTrans" cxnId="{1409F2A3-B4BE-4E62-A388-EF6F36D16B62}">
      <dgm:prSet/>
      <dgm:spPr/>
      <dgm:t>
        <a:bodyPr/>
        <a:lstStyle/>
        <a:p>
          <a:endParaRPr lang="en-US"/>
        </a:p>
      </dgm:t>
    </dgm:pt>
    <dgm:pt modelId="{1E3D25A4-F3AE-4079-B82A-A85E9ED90871}">
      <dgm:prSet/>
      <dgm:spPr/>
      <dgm:t>
        <a:bodyPr/>
        <a:lstStyle/>
        <a:p>
          <a:r>
            <a:rPr lang="tr-TR" dirty="0"/>
            <a:t>1. </a:t>
          </a:r>
          <a:r>
            <a:rPr lang="tr-TR" dirty="0" err="1"/>
            <a:t>Next</a:t>
          </a:r>
          <a:r>
            <a:rPr lang="tr-TR" dirty="0"/>
            <a:t> butonuna tıklayarak devam edin</a:t>
          </a:r>
          <a:endParaRPr lang="en-US" dirty="0"/>
        </a:p>
      </dgm:t>
    </dgm:pt>
    <dgm:pt modelId="{685E8CF1-11F3-4C29-9DE7-56DF893A03A5}" type="parTrans" cxnId="{92E9B5AD-B9A9-4BD9-9586-0828EDE0DC48}">
      <dgm:prSet/>
      <dgm:spPr/>
      <dgm:t>
        <a:bodyPr/>
        <a:lstStyle/>
        <a:p>
          <a:endParaRPr lang="en-US"/>
        </a:p>
      </dgm:t>
    </dgm:pt>
    <dgm:pt modelId="{15E81A5B-8E07-452F-B788-06C78356743C}" type="sibTrans" cxnId="{92E9B5AD-B9A9-4BD9-9586-0828EDE0DC48}">
      <dgm:prSet/>
      <dgm:spPr/>
      <dgm:t>
        <a:bodyPr/>
        <a:lstStyle/>
        <a:p>
          <a:endParaRPr lang="en-US"/>
        </a:p>
      </dgm:t>
    </dgm:pt>
    <dgm:pt modelId="{1B98D8E9-771D-4D9F-B3D6-B6E8D2C022BC}">
      <dgm:prSet/>
      <dgm:spPr/>
      <dgm:t>
        <a:bodyPr/>
        <a:lstStyle/>
        <a:p>
          <a:r>
            <a:rPr lang="tr-TR" dirty="0"/>
            <a:t>2. I </a:t>
          </a:r>
          <a:r>
            <a:rPr lang="tr-TR" dirty="0" err="1"/>
            <a:t>Agree</a:t>
          </a:r>
          <a:r>
            <a:rPr lang="tr-TR" dirty="0"/>
            <a:t> butonuna tıklayarak devam edin</a:t>
          </a:r>
          <a:endParaRPr lang="en-US" dirty="0"/>
        </a:p>
      </dgm:t>
    </dgm:pt>
    <dgm:pt modelId="{9447B2B3-E9FF-4113-8FFF-113817FB721E}" type="parTrans" cxnId="{6467DDCD-801F-4304-A632-A16E923CBC95}">
      <dgm:prSet/>
      <dgm:spPr/>
      <dgm:t>
        <a:bodyPr/>
        <a:lstStyle/>
        <a:p>
          <a:endParaRPr lang="tr-TR"/>
        </a:p>
      </dgm:t>
    </dgm:pt>
    <dgm:pt modelId="{3DC0E53A-D949-480A-9EB3-7A4110C7F78C}" type="sibTrans" cxnId="{6467DDCD-801F-4304-A632-A16E923CBC95}">
      <dgm:prSet/>
      <dgm:spPr/>
      <dgm:t>
        <a:bodyPr/>
        <a:lstStyle/>
        <a:p>
          <a:endParaRPr lang="tr-TR"/>
        </a:p>
      </dgm:t>
    </dgm:pt>
    <dgm:pt modelId="{F83DD26B-2932-4B7B-9EA0-47588934F90B}">
      <dgm:prSet/>
      <dgm:spPr/>
      <dgm:t>
        <a:bodyPr/>
        <a:lstStyle/>
        <a:p>
          <a:r>
            <a:rPr lang="tr-TR" dirty="0"/>
            <a:t>3. </a:t>
          </a:r>
          <a:r>
            <a:rPr lang="tr-TR" dirty="0" err="1"/>
            <a:t>Next</a:t>
          </a:r>
          <a:r>
            <a:rPr lang="tr-TR" dirty="0"/>
            <a:t> butonuna tıklayarak devam edin</a:t>
          </a:r>
          <a:endParaRPr lang="en-US" dirty="0"/>
        </a:p>
      </dgm:t>
    </dgm:pt>
    <dgm:pt modelId="{F71F10B8-4DE2-4111-AC70-63F8DF2408C1}" type="parTrans" cxnId="{F303F423-7E30-495A-8CFB-246516B2C135}">
      <dgm:prSet/>
      <dgm:spPr/>
      <dgm:t>
        <a:bodyPr/>
        <a:lstStyle/>
        <a:p>
          <a:endParaRPr lang="tr-TR"/>
        </a:p>
      </dgm:t>
    </dgm:pt>
    <dgm:pt modelId="{B1EAD321-1C29-45B7-9870-2C44E48E10B4}" type="sibTrans" cxnId="{F303F423-7E30-495A-8CFB-246516B2C135}">
      <dgm:prSet/>
      <dgm:spPr/>
      <dgm:t>
        <a:bodyPr/>
        <a:lstStyle/>
        <a:p>
          <a:endParaRPr lang="tr-TR"/>
        </a:p>
      </dgm:t>
    </dgm:pt>
    <dgm:pt modelId="{35FD1538-ED6B-46C7-B3B1-A2539663F773}">
      <dgm:prSet/>
      <dgm:spPr/>
      <dgm:t>
        <a:bodyPr/>
        <a:lstStyle/>
        <a:p>
          <a:r>
            <a:rPr lang="tr-TR" dirty="0"/>
            <a:t>4. Bu Adımda C:\anaconda3 klasörü altında kurun veya C klasörünün altında yeni bir klasör açarak da kurulum yapabilirsiniz</a:t>
          </a:r>
          <a:endParaRPr lang="en-US" dirty="0"/>
        </a:p>
      </dgm:t>
    </dgm:pt>
    <dgm:pt modelId="{F264725E-C33B-4158-94D5-2BAC519D4934}" type="parTrans" cxnId="{D1397AAA-F6B9-46AB-AAD6-42F0BE492ED5}">
      <dgm:prSet/>
      <dgm:spPr/>
      <dgm:t>
        <a:bodyPr/>
        <a:lstStyle/>
        <a:p>
          <a:endParaRPr lang="tr-TR"/>
        </a:p>
      </dgm:t>
    </dgm:pt>
    <dgm:pt modelId="{E57E5C62-E2F5-45C7-BC01-B6F35F4BA525}" type="sibTrans" cxnId="{D1397AAA-F6B9-46AB-AAD6-42F0BE492ED5}">
      <dgm:prSet/>
      <dgm:spPr/>
      <dgm:t>
        <a:bodyPr/>
        <a:lstStyle/>
        <a:p>
          <a:endParaRPr lang="tr-TR"/>
        </a:p>
      </dgm:t>
    </dgm:pt>
    <dgm:pt modelId="{FD675720-1C01-411D-A8BC-7B056FFE4532}">
      <dgm:prSet/>
      <dgm:spPr/>
      <dgm:t>
        <a:bodyPr/>
        <a:lstStyle/>
        <a:p>
          <a:r>
            <a:rPr lang="tr-TR" dirty="0"/>
            <a:t>5. Önceden kurulu olan bir </a:t>
          </a:r>
          <a:r>
            <a:rPr lang="tr-TR" dirty="0" err="1"/>
            <a:t>python</a:t>
          </a:r>
          <a:r>
            <a:rPr lang="tr-TR" dirty="0"/>
            <a:t> sürümünüz varsa üst adımı seçebilir veya yeni kurulum yapacaksanız alttaki adımla devam edebilirsiniz</a:t>
          </a:r>
          <a:endParaRPr lang="en-US" dirty="0"/>
        </a:p>
      </dgm:t>
    </dgm:pt>
    <dgm:pt modelId="{CEC13017-27E8-4F5B-826C-DD0CEA3CD74D}" type="parTrans" cxnId="{C82F0D94-BC24-4D48-AD62-09A008FC1286}">
      <dgm:prSet/>
      <dgm:spPr/>
      <dgm:t>
        <a:bodyPr/>
        <a:lstStyle/>
        <a:p>
          <a:endParaRPr lang="tr-TR"/>
        </a:p>
      </dgm:t>
    </dgm:pt>
    <dgm:pt modelId="{F75DFC79-DA44-4A91-9681-24C812507F34}" type="sibTrans" cxnId="{C82F0D94-BC24-4D48-AD62-09A008FC1286}">
      <dgm:prSet/>
      <dgm:spPr/>
      <dgm:t>
        <a:bodyPr/>
        <a:lstStyle/>
        <a:p>
          <a:endParaRPr lang="tr-TR"/>
        </a:p>
      </dgm:t>
    </dgm:pt>
    <dgm:pt modelId="{EFCC903E-9642-4793-9595-71B35F256A30}">
      <dgm:prSet/>
      <dgm:spPr/>
      <dgm:t>
        <a:bodyPr/>
        <a:lstStyle/>
        <a:p>
          <a:r>
            <a:rPr lang="tr-TR" dirty="0"/>
            <a:t>6. Son iki adımı </a:t>
          </a:r>
          <a:r>
            <a:rPr lang="tr-TR" dirty="0" err="1"/>
            <a:t>Next</a:t>
          </a:r>
          <a:r>
            <a:rPr lang="tr-TR" dirty="0"/>
            <a:t> ve </a:t>
          </a:r>
          <a:r>
            <a:rPr lang="tr-TR" dirty="0" err="1"/>
            <a:t>Finish</a:t>
          </a:r>
          <a:r>
            <a:rPr lang="tr-TR" dirty="0"/>
            <a:t> diyerek kurulumu bitirebilirsiniz</a:t>
          </a:r>
          <a:endParaRPr lang="en-US" dirty="0"/>
        </a:p>
      </dgm:t>
    </dgm:pt>
    <dgm:pt modelId="{6FE821BF-AAA5-4E29-A0F8-A238E750896C}" type="parTrans" cxnId="{115DF562-5F12-453B-BC75-3C27658DD257}">
      <dgm:prSet/>
      <dgm:spPr/>
      <dgm:t>
        <a:bodyPr/>
        <a:lstStyle/>
        <a:p>
          <a:endParaRPr lang="tr-TR"/>
        </a:p>
      </dgm:t>
    </dgm:pt>
    <dgm:pt modelId="{88605719-D99D-4222-B396-7826D6D0C2A2}" type="sibTrans" cxnId="{115DF562-5F12-453B-BC75-3C27658DD257}">
      <dgm:prSet/>
      <dgm:spPr/>
      <dgm:t>
        <a:bodyPr/>
        <a:lstStyle/>
        <a:p>
          <a:endParaRPr lang="tr-TR"/>
        </a:p>
      </dgm:t>
    </dgm:pt>
    <dgm:pt modelId="{DB4F8F72-F4B6-4DFB-9312-EBBFFB7E0480}" type="pres">
      <dgm:prSet presAssocID="{FBB3FAAA-FF52-4A45-A28D-67F5E93F837E}" presName="Name0" presStyleCnt="0">
        <dgm:presLayoutVars>
          <dgm:dir/>
          <dgm:animLvl val="lvl"/>
          <dgm:resizeHandles val="exact"/>
        </dgm:presLayoutVars>
      </dgm:prSet>
      <dgm:spPr/>
    </dgm:pt>
    <dgm:pt modelId="{3471F2ED-A3C7-44A4-924E-88301CEEAD8E}" type="pres">
      <dgm:prSet presAssocID="{EFCC903E-9642-4793-9595-71B35F256A30}" presName="boxAndChildren" presStyleCnt="0"/>
      <dgm:spPr/>
    </dgm:pt>
    <dgm:pt modelId="{764A0EC7-031D-4859-B7CD-518082A999A8}" type="pres">
      <dgm:prSet presAssocID="{EFCC903E-9642-4793-9595-71B35F256A30}" presName="parentTextBox" presStyleLbl="node1" presStyleIdx="0" presStyleCnt="8"/>
      <dgm:spPr/>
    </dgm:pt>
    <dgm:pt modelId="{860251A4-346E-4942-8B06-7969C6189853}" type="pres">
      <dgm:prSet presAssocID="{F75DFC79-DA44-4A91-9681-24C812507F34}" presName="sp" presStyleCnt="0"/>
      <dgm:spPr/>
    </dgm:pt>
    <dgm:pt modelId="{174D9265-B77B-4F46-A592-14B9A181EBC2}" type="pres">
      <dgm:prSet presAssocID="{FD675720-1C01-411D-A8BC-7B056FFE4532}" presName="arrowAndChildren" presStyleCnt="0"/>
      <dgm:spPr/>
    </dgm:pt>
    <dgm:pt modelId="{8D112B9D-AEF3-4538-9351-1D047E5D4A59}" type="pres">
      <dgm:prSet presAssocID="{FD675720-1C01-411D-A8BC-7B056FFE4532}" presName="parentTextArrow" presStyleLbl="node1" presStyleIdx="1" presStyleCnt="8"/>
      <dgm:spPr/>
    </dgm:pt>
    <dgm:pt modelId="{7573F65E-5588-438E-A8E5-2CAC56253EC0}" type="pres">
      <dgm:prSet presAssocID="{E57E5C62-E2F5-45C7-BC01-B6F35F4BA525}" presName="sp" presStyleCnt="0"/>
      <dgm:spPr/>
    </dgm:pt>
    <dgm:pt modelId="{36FEF4DA-C41A-4120-A205-0E846B40FBC0}" type="pres">
      <dgm:prSet presAssocID="{35FD1538-ED6B-46C7-B3B1-A2539663F773}" presName="arrowAndChildren" presStyleCnt="0"/>
      <dgm:spPr/>
    </dgm:pt>
    <dgm:pt modelId="{1CA194AE-7B9B-48E0-B3D9-DCC172390A1F}" type="pres">
      <dgm:prSet presAssocID="{35FD1538-ED6B-46C7-B3B1-A2539663F773}" presName="parentTextArrow" presStyleLbl="node1" presStyleIdx="2" presStyleCnt="8"/>
      <dgm:spPr/>
    </dgm:pt>
    <dgm:pt modelId="{9D4EDE39-7864-42C3-9B02-900174273007}" type="pres">
      <dgm:prSet presAssocID="{B1EAD321-1C29-45B7-9870-2C44E48E10B4}" presName="sp" presStyleCnt="0"/>
      <dgm:spPr/>
    </dgm:pt>
    <dgm:pt modelId="{3EEF5E11-E06F-4250-8365-1F45A537FC5B}" type="pres">
      <dgm:prSet presAssocID="{F83DD26B-2932-4B7B-9EA0-47588934F90B}" presName="arrowAndChildren" presStyleCnt="0"/>
      <dgm:spPr/>
    </dgm:pt>
    <dgm:pt modelId="{BDAAF331-9EC2-491C-BA59-CD408BC5835C}" type="pres">
      <dgm:prSet presAssocID="{F83DD26B-2932-4B7B-9EA0-47588934F90B}" presName="parentTextArrow" presStyleLbl="node1" presStyleIdx="3" presStyleCnt="8"/>
      <dgm:spPr/>
    </dgm:pt>
    <dgm:pt modelId="{EF2C6C70-C84E-4429-BA2E-392FC62530AA}" type="pres">
      <dgm:prSet presAssocID="{3DC0E53A-D949-480A-9EB3-7A4110C7F78C}" presName="sp" presStyleCnt="0"/>
      <dgm:spPr/>
    </dgm:pt>
    <dgm:pt modelId="{984D3588-0E80-4CCD-BD73-8B2135F991EF}" type="pres">
      <dgm:prSet presAssocID="{1B98D8E9-771D-4D9F-B3D6-B6E8D2C022BC}" presName="arrowAndChildren" presStyleCnt="0"/>
      <dgm:spPr/>
    </dgm:pt>
    <dgm:pt modelId="{7F0A25F2-E9F4-43A3-8D3D-D38AEFB97566}" type="pres">
      <dgm:prSet presAssocID="{1B98D8E9-771D-4D9F-B3D6-B6E8D2C022BC}" presName="parentTextArrow" presStyleLbl="node1" presStyleIdx="4" presStyleCnt="8"/>
      <dgm:spPr/>
    </dgm:pt>
    <dgm:pt modelId="{EB98DBA9-E4BD-45ED-BEE4-57042A5B52B4}" type="pres">
      <dgm:prSet presAssocID="{15E81A5B-8E07-452F-B788-06C78356743C}" presName="sp" presStyleCnt="0"/>
      <dgm:spPr/>
    </dgm:pt>
    <dgm:pt modelId="{B2380C77-9DF1-4A7E-BDB5-0061D8F991A0}" type="pres">
      <dgm:prSet presAssocID="{1E3D25A4-F3AE-4079-B82A-A85E9ED90871}" presName="arrowAndChildren" presStyleCnt="0"/>
      <dgm:spPr/>
    </dgm:pt>
    <dgm:pt modelId="{345CB964-63B4-4C1D-8BE2-6F771D1DC83B}" type="pres">
      <dgm:prSet presAssocID="{1E3D25A4-F3AE-4079-B82A-A85E9ED90871}" presName="parentTextArrow" presStyleLbl="node1" presStyleIdx="5" presStyleCnt="8"/>
      <dgm:spPr/>
    </dgm:pt>
    <dgm:pt modelId="{E7510EA2-F257-4E93-A382-B3600B3804A3}" type="pres">
      <dgm:prSet presAssocID="{DACFCB6D-A05A-4EB8-A584-63BB97247987}" presName="sp" presStyleCnt="0"/>
      <dgm:spPr/>
    </dgm:pt>
    <dgm:pt modelId="{0CC2146B-FE5B-4C38-8883-1611C8826A32}" type="pres">
      <dgm:prSet presAssocID="{D69F8F75-641E-44B4-BC4C-87CB7F6499E1}" presName="arrowAndChildren" presStyleCnt="0"/>
      <dgm:spPr/>
    </dgm:pt>
    <dgm:pt modelId="{9D7A0DA7-2BD0-4D12-8F5B-09BFDE80201D}" type="pres">
      <dgm:prSet presAssocID="{D69F8F75-641E-44B4-BC4C-87CB7F6499E1}" presName="parentTextArrow" presStyleLbl="node1" presStyleIdx="6" presStyleCnt="8"/>
      <dgm:spPr/>
    </dgm:pt>
    <dgm:pt modelId="{8F14C5CC-A93F-4D0F-BAEB-CBDBE77DBA07}" type="pres">
      <dgm:prSet presAssocID="{4C30B1FF-F96E-4545-A9F4-09EE9168120B}" presName="sp" presStyleCnt="0"/>
      <dgm:spPr/>
    </dgm:pt>
    <dgm:pt modelId="{E56A12F3-419A-4ECF-A83A-53D976D26529}" type="pres">
      <dgm:prSet presAssocID="{AE628985-7F60-4971-BFDF-2A144726B710}" presName="arrowAndChildren" presStyleCnt="0"/>
      <dgm:spPr/>
    </dgm:pt>
    <dgm:pt modelId="{AA5C2540-45C7-4052-AC8B-63578A1FD7C5}" type="pres">
      <dgm:prSet presAssocID="{AE628985-7F60-4971-BFDF-2A144726B710}" presName="parentTextArrow" presStyleLbl="node1" presStyleIdx="7" presStyleCnt="8"/>
      <dgm:spPr/>
    </dgm:pt>
  </dgm:ptLst>
  <dgm:cxnLst>
    <dgm:cxn modelId="{59086913-3B37-4AFE-BB83-00D44127E23F}" type="presOf" srcId="{AE628985-7F60-4971-BFDF-2A144726B710}" destId="{AA5C2540-45C7-4052-AC8B-63578A1FD7C5}" srcOrd="0" destOrd="0" presId="urn:microsoft.com/office/officeart/2005/8/layout/process4"/>
    <dgm:cxn modelId="{E8E89313-6AF9-48AB-95FA-327BDB08B4F8}" type="presOf" srcId="{EFCC903E-9642-4793-9595-71B35F256A30}" destId="{764A0EC7-031D-4859-B7CD-518082A999A8}" srcOrd="0" destOrd="0" presId="urn:microsoft.com/office/officeart/2005/8/layout/process4"/>
    <dgm:cxn modelId="{F303F423-7E30-495A-8CFB-246516B2C135}" srcId="{FBB3FAAA-FF52-4A45-A28D-67F5E93F837E}" destId="{F83DD26B-2932-4B7B-9EA0-47588934F90B}" srcOrd="4" destOrd="0" parTransId="{F71F10B8-4DE2-4111-AC70-63F8DF2408C1}" sibTransId="{B1EAD321-1C29-45B7-9870-2C44E48E10B4}"/>
    <dgm:cxn modelId="{A1C74625-BF4B-4E77-90FD-1974A32BC285}" type="presOf" srcId="{1E3D25A4-F3AE-4079-B82A-A85E9ED90871}" destId="{345CB964-63B4-4C1D-8BE2-6F771D1DC83B}" srcOrd="0" destOrd="0" presId="urn:microsoft.com/office/officeart/2005/8/layout/process4"/>
    <dgm:cxn modelId="{4A0A4F27-B715-4D1A-AC0A-4580DDF670A2}" srcId="{FBB3FAAA-FF52-4A45-A28D-67F5E93F837E}" destId="{AE628985-7F60-4971-BFDF-2A144726B710}" srcOrd="0" destOrd="0" parTransId="{CB1D119C-C6E6-4179-9310-030CF0466CF1}" sibTransId="{4C30B1FF-F96E-4545-A9F4-09EE9168120B}"/>
    <dgm:cxn modelId="{115DF562-5F12-453B-BC75-3C27658DD257}" srcId="{FBB3FAAA-FF52-4A45-A28D-67F5E93F837E}" destId="{EFCC903E-9642-4793-9595-71B35F256A30}" srcOrd="7" destOrd="0" parTransId="{6FE821BF-AAA5-4E29-A0F8-A238E750896C}" sibTransId="{88605719-D99D-4222-B396-7826D6D0C2A2}"/>
    <dgm:cxn modelId="{F800BE6A-F616-45D8-BCD1-2253B1FE8A1D}" type="presOf" srcId="{FD675720-1C01-411D-A8BC-7B056FFE4532}" destId="{8D112B9D-AEF3-4538-9351-1D047E5D4A59}" srcOrd="0" destOrd="0" presId="urn:microsoft.com/office/officeart/2005/8/layout/process4"/>
    <dgm:cxn modelId="{BDBF486F-28D8-44C4-831E-01BA7758ECD4}" type="presOf" srcId="{35FD1538-ED6B-46C7-B3B1-A2539663F773}" destId="{1CA194AE-7B9B-48E0-B3D9-DCC172390A1F}" srcOrd="0" destOrd="0" presId="urn:microsoft.com/office/officeart/2005/8/layout/process4"/>
    <dgm:cxn modelId="{8907FE93-1B78-430A-8242-36F1E2FB7FE5}" type="presOf" srcId="{1B98D8E9-771D-4D9F-B3D6-B6E8D2C022BC}" destId="{7F0A25F2-E9F4-43A3-8D3D-D38AEFB97566}" srcOrd="0" destOrd="0" presId="urn:microsoft.com/office/officeart/2005/8/layout/process4"/>
    <dgm:cxn modelId="{C82F0D94-BC24-4D48-AD62-09A008FC1286}" srcId="{FBB3FAAA-FF52-4A45-A28D-67F5E93F837E}" destId="{FD675720-1C01-411D-A8BC-7B056FFE4532}" srcOrd="6" destOrd="0" parTransId="{CEC13017-27E8-4F5B-826C-DD0CEA3CD74D}" sibTransId="{F75DFC79-DA44-4A91-9681-24C812507F34}"/>
    <dgm:cxn modelId="{1409F2A3-B4BE-4E62-A388-EF6F36D16B62}" srcId="{FBB3FAAA-FF52-4A45-A28D-67F5E93F837E}" destId="{D69F8F75-641E-44B4-BC4C-87CB7F6499E1}" srcOrd="1" destOrd="0" parTransId="{6281F62F-741F-45D6-ACAB-E9C727EFE35D}" sibTransId="{DACFCB6D-A05A-4EB8-A584-63BB97247987}"/>
    <dgm:cxn modelId="{D1397AAA-F6B9-46AB-AAD6-42F0BE492ED5}" srcId="{FBB3FAAA-FF52-4A45-A28D-67F5E93F837E}" destId="{35FD1538-ED6B-46C7-B3B1-A2539663F773}" srcOrd="5" destOrd="0" parTransId="{F264725E-C33B-4158-94D5-2BAC519D4934}" sibTransId="{E57E5C62-E2F5-45C7-BC01-B6F35F4BA525}"/>
    <dgm:cxn modelId="{92E9B5AD-B9A9-4BD9-9586-0828EDE0DC48}" srcId="{FBB3FAAA-FF52-4A45-A28D-67F5E93F837E}" destId="{1E3D25A4-F3AE-4079-B82A-A85E9ED90871}" srcOrd="2" destOrd="0" parTransId="{685E8CF1-11F3-4C29-9DE7-56DF893A03A5}" sibTransId="{15E81A5B-8E07-452F-B788-06C78356743C}"/>
    <dgm:cxn modelId="{40090FB5-3986-42BB-A8C2-C64A14270288}" type="presOf" srcId="{F83DD26B-2932-4B7B-9EA0-47588934F90B}" destId="{BDAAF331-9EC2-491C-BA59-CD408BC5835C}" srcOrd="0" destOrd="0" presId="urn:microsoft.com/office/officeart/2005/8/layout/process4"/>
    <dgm:cxn modelId="{6467DDCD-801F-4304-A632-A16E923CBC95}" srcId="{FBB3FAAA-FF52-4A45-A28D-67F5E93F837E}" destId="{1B98D8E9-771D-4D9F-B3D6-B6E8D2C022BC}" srcOrd="3" destOrd="0" parTransId="{9447B2B3-E9FF-4113-8FFF-113817FB721E}" sibTransId="{3DC0E53A-D949-480A-9EB3-7A4110C7F78C}"/>
    <dgm:cxn modelId="{F43EC4E0-48E9-4C21-B9D7-AF51219EFB46}" type="presOf" srcId="{D69F8F75-641E-44B4-BC4C-87CB7F6499E1}" destId="{9D7A0DA7-2BD0-4D12-8F5B-09BFDE80201D}" srcOrd="0" destOrd="0" presId="urn:microsoft.com/office/officeart/2005/8/layout/process4"/>
    <dgm:cxn modelId="{A5F4FAF5-B47B-485B-B482-04C0F073E74D}" type="presOf" srcId="{FBB3FAAA-FF52-4A45-A28D-67F5E93F837E}" destId="{DB4F8F72-F4B6-4DFB-9312-EBBFFB7E0480}" srcOrd="0" destOrd="0" presId="urn:microsoft.com/office/officeart/2005/8/layout/process4"/>
    <dgm:cxn modelId="{71E40E0B-04AE-4174-B3AA-C3A242FD5337}" type="presParOf" srcId="{DB4F8F72-F4B6-4DFB-9312-EBBFFB7E0480}" destId="{3471F2ED-A3C7-44A4-924E-88301CEEAD8E}" srcOrd="0" destOrd="0" presId="urn:microsoft.com/office/officeart/2005/8/layout/process4"/>
    <dgm:cxn modelId="{A55ACF71-0944-4AF7-BCB4-995C5135E252}" type="presParOf" srcId="{3471F2ED-A3C7-44A4-924E-88301CEEAD8E}" destId="{764A0EC7-031D-4859-B7CD-518082A999A8}" srcOrd="0" destOrd="0" presId="urn:microsoft.com/office/officeart/2005/8/layout/process4"/>
    <dgm:cxn modelId="{E0ED7855-0CBC-445D-8602-F4044DF001CE}" type="presParOf" srcId="{DB4F8F72-F4B6-4DFB-9312-EBBFFB7E0480}" destId="{860251A4-346E-4942-8B06-7969C6189853}" srcOrd="1" destOrd="0" presId="urn:microsoft.com/office/officeart/2005/8/layout/process4"/>
    <dgm:cxn modelId="{2B206D76-7037-4B6C-A61C-26D6490ACD4D}" type="presParOf" srcId="{DB4F8F72-F4B6-4DFB-9312-EBBFFB7E0480}" destId="{174D9265-B77B-4F46-A592-14B9A181EBC2}" srcOrd="2" destOrd="0" presId="urn:microsoft.com/office/officeart/2005/8/layout/process4"/>
    <dgm:cxn modelId="{1E28AE22-5308-4A6D-AEC8-7A194334D029}" type="presParOf" srcId="{174D9265-B77B-4F46-A592-14B9A181EBC2}" destId="{8D112B9D-AEF3-4538-9351-1D047E5D4A59}" srcOrd="0" destOrd="0" presId="urn:microsoft.com/office/officeart/2005/8/layout/process4"/>
    <dgm:cxn modelId="{21939914-4725-4335-B084-E9C27C15F5BD}" type="presParOf" srcId="{DB4F8F72-F4B6-4DFB-9312-EBBFFB7E0480}" destId="{7573F65E-5588-438E-A8E5-2CAC56253EC0}" srcOrd="3" destOrd="0" presId="urn:microsoft.com/office/officeart/2005/8/layout/process4"/>
    <dgm:cxn modelId="{00AEE21C-6DE1-4C93-B106-7347D35F4B91}" type="presParOf" srcId="{DB4F8F72-F4B6-4DFB-9312-EBBFFB7E0480}" destId="{36FEF4DA-C41A-4120-A205-0E846B40FBC0}" srcOrd="4" destOrd="0" presId="urn:microsoft.com/office/officeart/2005/8/layout/process4"/>
    <dgm:cxn modelId="{D3C17FD5-CF3B-4F35-A6C8-AC418AE89B2C}" type="presParOf" srcId="{36FEF4DA-C41A-4120-A205-0E846B40FBC0}" destId="{1CA194AE-7B9B-48E0-B3D9-DCC172390A1F}" srcOrd="0" destOrd="0" presId="urn:microsoft.com/office/officeart/2005/8/layout/process4"/>
    <dgm:cxn modelId="{B48280DB-9C2D-42C4-8C8F-5A41F5E49A3C}" type="presParOf" srcId="{DB4F8F72-F4B6-4DFB-9312-EBBFFB7E0480}" destId="{9D4EDE39-7864-42C3-9B02-900174273007}" srcOrd="5" destOrd="0" presId="urn:microsoft.com/office/officeart/2005/8/layout/process4"/>
    <dgm:cxn modelId="{755C08D0-E24F-44CC-AD28-B2329569A898}" type="presParOf" srcId="{DB4F8F72-F4B6-4DFB-9312-EBBFFB7E0480}" destId="{3EEF5E11-E06F-4250-8365-1F45A537FC5B}" srcOrd="6" destOrd="0" presId="urn:microsoft.com/office/officeart/2005/8/layout/process4"/>
    <dgm:cxn modelId="{34168A77-3228-4DD8-84DD-D1C9D5D50FE2}" type="presParOf" srcId="{3EEF5E11-E06F-4250-8365-1F45A537FC5B}" destId="{BDAAF331-9EC2-491C-BA59-CD408BC5835C}" srcOrd="0" destOrd="0" presId="urn:microsoft.com/office/officeart/2005/8/layout/process4"/>
    <dgm:cxn modelId="{30727652-00E3-4592-8429-CAEF1B466DF9}" type="presParOf" srcId="{DB4F8F72-F4B6-4DFB-9312-EBBFFB7E0480}" destId="{EF2C6C70-C84E-4429-BA2E-392FC62530AA}" srcOrd="7" destOrd="0" presId="urn:microsoft.com/office/officeart/2005/8/layout/process4"/>
    <dgm:cxn modelId="{96026552-2819-41DA-9E9E-C8ACA7FA9BA5}" type="presParOf" srcId="{DB4F8F72-F4B6-4DFB-9312-EBBFFB7E0480}" destId="{984D3588-0E80-4CCD-BD73-8B2135F991EF}" srcOrd="8" destOrd="0" presId="urn:microsoft.com/office/officeart/2005/8/layout/process4"/>
    <dgm:cxn modelId="{B24B7063-6D3F-4593-AF45-7B55006CC632}" type="presParOf" srcId="{984D3588-0E80-4CCD-BD73-8B2135F991EF}" destId="{7F0A25F2-E9F4-43A3-8D3D-D38AEFB97566}" srcOrd="0" destOrd="0" presId="urn:microsoft.com/office/officeart/2005/8/layout/process4"/>
    <dgm:cxn modelId="{A06176C9-0C1B-41E9-AF96-1BE99E8320A6}" type="presParOf" srcId="{DB4F8F72-F4B6-4DFB-9312-EBBFFB7E0480}" destId="{EB98DBA9-E4BD-45ED-BEE4-57042A5B52B4}" srcOrd="9" destOrd="0" presId="urn:microsoft.com/office/officeart/2005/8/layout/process4"/>
    <dgm:cxn modelId="{912B9417-80C0-4B95-998C-F0CE03A4347D}" type="presParOf" srcId="{DB4F8F72-F4B6-4DFB-9312-EBBFFB7E0480}" destId="{B2380C77-9DF1-4A7E-BDB5-0061D8F991A0}" srcOrd="10" destOrd="0" presId="urn:microsoft.com/office/officeart/2005/8/layout/process4"/>
    <dgm:cxn modelId="{7853AEB5-F37F-475A-8344-C47F548CC8FE}" type="presParOf" srcId="{B2380C77-9DF1-4A7E-BDB5-0061D8F991A0}" destId="{345CB964-63B4-4C1D-8BE2-6F771D1DC83B}" srcOrd="0" destOrd="0" presId="urn:microsoft.com/office/officeart/2005/8/layout/process4"/>
    <dgm:cxn modelId="{1CBE0360-0C82-4A73-AFC6-E87FBEB099F9}" type="presParOf" srcId="{DB4F8F72-F4B6-4DFB-9312-EBBFFB7E0480}" destId="{E7510EA2-F257-4E93-A382-B3600B3804A3}" srcOrd="11" destOrd="0" presId="urn:microsoft.com/office/officeart/2005/8/layout/process4"/>
    <dgm:cxn modelId="{B17F3928-0C4D-4831-8022-E50DEDD13D0E}" type="presParOf" srcId="{DB4F8F72-F4B6-4DFB-9312-EBBFFB7E0480}" destId="{0CC2146B-FE5B-4C38-8883-1611C8826A32}" srcOrd="12" destOrd="0" presId="urn:microsoft.com/office/officeart/2005/8/layout/process4"/>
    <dgm:cxn modelId="{08BABBFD-A501-48E8-B77E-5D568DD88188}" type="presParOf" srcId="{0CC2146B-FE5B-4C38-8883-1611C8826A32}" destId="{9D7A0DA7-2BD0-4D12-8F5B-09BFDE80201D}" srcOrd="0" destOrd="0" presId="urn:microsoft.com/office/officeart/2005/8/layout/process4"/>
    <dgm:cxn modelId="{53DA5684-1502-4C1A-81C1-777C94F3AD24}" type="presParOf" srcId="{DB4F8F72-F4B6-4DFB-9312-EBBFFB7E0480}" destId="{8F14C5CC-A93F-4D0F-BAEB-CBDBE77DBA07}" srcOrd="13" destOrd="0" presId="urn:microsoft.com/office/officeart/2005/8/layout/process4"/>
    <dgm:cxn modelId="{D8B0ADC9-E07A-4773-B0D5-63F830D151C1}" type="presParOf" srcId="{DB4F8F72-F4B6-4DFB-9312-EBBFFB7E0480}" destId="{E56A12F3-419A-4ECF-A83A-53D976D26529}" srcOrd="14" destOrd="0" presId="urn:microsoft.com/office/officeart/2005/8/layout/process4"/>
    <dgm:cxn modelId="{4059328E-6C50-4BE0-AD36-63356B320BA4}" type="presParOf" srcId="{E56A12F3-419A-4ECF-A83A-53D976D26529}" destId="{AA5C2540-45C7-4052-AC8B-63578A1FD7C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DA6DDA-07C0-4FA1-AFF3-975E024D9BA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417D91-B644-448E-8534-DAA4BC1D0F19}">
      <dgm:prSet/>
      <dgm:spPr/>
      <dgm:t>
        <a:bodyPr/>
        <a:lstStyle/>
        <a:p>
          <a:r>
            <a:rPr lang="de-DE"/>
            <a:t>https://www.jetbrains.com/pycharm/download adresinden bilgisayarınıza PyCharmı indirin.</a:t>
          </a:r>
          <a:endParaRPr lang="en-US"/>
        </a:p>
      </dgm:t>
    </dgm:pt>
    <dgm:pt modelId="{7FA2429C-34B4-4A99-BB91-4F13A00C310F}" type="parTrans" cxnId="{D623AAD3-4E4C-4417-996B-F91CEA66E008}">
      <dgm:prSet/>
      <dgm:spPr/>
      <dgm:t>
        <a:bodyPr/>
        <a:lstStyle/>
        <a:p>
          <a:endParaRPr lang="en-US"/>
        </a:p>
      </dgm:t>
    </dgm:pt>
    <dgm:pt modelId="{588B9B47-07DF-479D-B8D0-98B84956E193}" type="sibTrans" cxnId="{D623AAD3-4E4C-4417-996B-F91CEA66E008}">
      <dgm:prSet/>
      <dgm:spPr/>
      <dgm:t>
        <a:bodyPr/>
        <a:lstStyle/>
        <a:p>
          <a:endParaRPr lang="en-US"/>
        </a:p>
      </dgm:t>
    </dgm:pt>
    <dgm:pt modelId="{A3B414AF-DBDC-4145-8F62-144F479CFE27}">
      <dgm:prSet/>
      <dgm:spPr/>
      <dgm:t>
        <a:bodyPr/>
        <a:lstStyle/>
        <a:p>
          <a:r>
            <a:rPr lang="tr-TR"/>
            <a:t>İndirdikten sonra exe dosyasının kurulumunu gerçekleştirin</a:t>
          </a:r>
          <a:endParaRPr lang="en-US"/>
        </a:p>
      </dgm:t>
    </dgm:pt>
    <dgm:pt modelId="{9DB98F45-7A06-4A3D-9646-5AB1E59BAB20}" type="parTrans" cxnId="{2AAA2E5F-3646-4627-A6F0-2312CE8191CE}">
      <dgm:prSet/>
      <dgm:spPr/>
      <dgm:t>
        <a:bodyPr/>
        <a:lstStyle/>
        <a:p>
          <a:endParaRPr lang="en-US"/>
        </a:p>
      </dgm:t>
    </dgm:pt>
    <dgm:pt modelId="{61CD4421-F1EB-4761-B5FC-9F807F16769F}" type="sibTrans" cxnId="{2AAA2E5F-3646-4627-A6F0-2312CE8191CE}">
      <dgm:prSet/>
      <dgm:spPr/>
      <dgm:t>
        <a:bodyPr/>
        <a:lstStyle/>
        <a:p>
          <a:endParaRPr lang="en-US"/>
        </a:p>
      </dgm:t>
    </dgm:pt>
    <dgm:pt modelId="{C8C11B85-25F8-4B8F-BE31-6143F229FBC1}">
      <dgm:prSet/>
      <dgm:spPr/>
      <dgm:t>
        <a:bodyPr/>
        <a:lstStyle/>
        <a:p>
          <a:r>
            <a:rPr lang="tr-TR"/>
            <a:t>Pycharmı açıp New Project butonuna tıklayın.</a:t>
          </a:r>
          <a:endParaRPr lang="en-US"/>
        </a:p>
      </dgm:t>
    </dgm:pt>
    <dgm:pt modelId="{33564844-E177-4BE5-BADB-C39E9BEB7277}" type="parTrans" cxnId="{D7B79CFC-A2C2-4E2A-9A07-7D07E2D03FAD}">
      <dgm:prSet/>
      <dgm:spPr/>
      <dgm:t>
        <a:bodyPr/>
        <a:lstStyle/>
        <a:p>
          <a:endParaRPr lang="en-US"/>
        </a:p>
      </dgm:t>
    </dgm:pt>
    <dgm:pt modelId="{B669372E-3095-41DC-895C-10B61A9B46B8}" type="sibTrans" cxnId="{D7B79CFC-A2C2-4E2A-9A07-7D07E2D03FAD}">
      <dgm:prSet/>
      <dgm:spPr/>
      <dgm:t>
        <a:bodyPr/>
        <a:lstStyle/>
        <a:p>
          <a:endParaRPr lang="en-US"/>
        </a:p>
      </dgm:t>
    </dgm:pt>
    <dgm:pt modelId="{6C77C240-ADDB-4FDA-95D3-7D9E6A721CE5}">
      <dgm:prSet/>
      <dgm:spPr/>
      <dgm:t>
        <a:bodyPr/>
        <a:lstStyle/>
        <a:p>
          <a:r>
            <a:rPr lang="tr-TR" dirty="0"/>
            <a:t>Environment oluşturmak için resimde gözüktüğü gibi karşımıza iki   seçenek </a:t>
          </a:r>
          <a:r>
            <a:rPr lang="tr-TR" dirty="0" err="1"/>
            <a:t>çımaktadır</a:t>
          </a:r>
          <a:endParaRPr lang="en-US" dirty="0"/>
        </a:p>
      </dgm:t>
    </dgm:pt>
    <dgm:pt modelId="{E9C78DC8-8F5A-4DD4-8126-F0A71B8025E5}" type="parTrans" cxnId="{0753B4AE-101E-407E-8957-6F28F1C33BC9}">
      <dgm:prSet/>
      <dgm:spPr/>
      <dgm:t>
        <a:bodyPr/>
        <a:lstStyle/>
        <a:p>
          <a:endParaRPr lang="en-US"/>
        </a:p>
      </dgm:t>
    </dgm:pt>
    <dgm:pt modelId="{7C3A0A8C-4BB6-4745-8F44-806DEC5EA46A}" type="sibTrans" cxnId="{0753B4AE-101E-407E-8957-6F28F1C33BC9}">
      <dgm:prSet/>
      <dgm:spPr/>
      <dgm:t>
        <a:bodyPr/>
        <a:lstStyle/>
        <a:p>
          <a:endParaRPr lang="en-US"/>
        </a:p>
      </dgm:t>
    </dgm:pt>
    <dgm:pt modelId="{F094CF63-1964-48CC-B286-180EDE64312C}" type="pres">
      <dgm:prSet presAssocID="{12DA6DDA-07C0-4FA1-AFF3-975E024D9BA9}" presName="outerComposite" presStyleCnt="0">
        <dgm:presLayoutVars>
          <dgm:chMax val="5"/>
          <dgm:dir/>
          <dgm:resizeHandles val="exact"/>
        </dgm:presLayoutVars>
      </dgm:prSet>
      <dgm:spPr/>
    </dgm:pt>
    <dgm:pt modelId="{E917EDC3-511D-44F3-9567-8DF6958A4633}" type="pres">
      <dgm:prSet presAssocID="{12DA6DDA-07C0-4FA1-AFF3-975E024D9BA9}" presName="dummyMaxCanvas" presStyleCnt="0">
        <dgm:presLayoutVars/>
      </dgm:prSet>
      <dgm:spPr/>
    </dgm:pt>
    <dgm:pt modelId="{32D63B35-6C05-42E1-A0CE-54ECA96A018F}" type="pres">
      <dgm:prSet presAssocID="{12DA6DDA-07C0-4FA1-AFF3-975E024D9BA9}" presName="FourNodes_1" presStyleLbl="node1" presStyleIdx="0" presStyleCnt="4">
        <dgm:presLayoutVars>
          <dgm:bulletEnabled val="1"/>
        </dgm:presLayoutVars>
      </dgm:prSet>
      <dgm:spPr/>
    </dgm:pt>
    <dgm:pt modelId="{5F436ED8-B9F7-4F1F-B51A-AE97467FC77B}" type="pres">
      <dgm:prSet presAssocID="{12DA6DDA-07C0-4FA1-AFF3-975E024D9BA9}" presName="FourNodes_2" presStyleLbl="node1" presStyleIdx="1" presStyleCnt="4">
        <dgm:presLayoutVars>
          <dgm:bulletEnabled val="1"/>
        </dgm:presLayoutVars>
      </dgm:prSet>
      <dgm:spPr/>
    </dgm:pt>
    <dgm:pt modelId="{B98E7319-5A0A-49F9-A403-02BCA235F439}" type="pres">
      <dgm:prSet presAssocID="{12DA6DDA-07C0-4FA1-AFF3-975E024D9BA9}" presName="FourNodes_3" presStyleLbl="node1" presStyleIdx="2" presStyleCnt="4">
        <dgm:presLayoutVars>
          <dgm:bulletEnabled val="1"/>
        </dgm:presLayoutVars>
      </dgm:prSet>
      <dgm:spPr/>
    </dgm:pt>
    <dgm:pt modelId="{FA56D86B-3059-4A49-8628-42B0B9D6E105}" type="pres">
      <dgm:prSet presAssocID="{12DA6DDA-07C0-4FA1-AFF3-975E024D9BA9}" presName="FourNodes_4" presStyleLbl="node1" presStyleIdx="3" presStyleCnt="4">
        <dgm:presLayoutVars>
          <dgm:bulletEnabled val="1"/>
        </dgm:presLayoutVars>
      </dgm:prSet>
      <dgm:spPr/>
    </dgm:pt>
    <dgm:pt modelId="{F802266B-4961-4779-8424-DA5415A61C91}" type="pres">
      <dgm:prSet presAssocID="{12DA6DDA-07C0-4FA1-AFF3-975E024D9BA9}" presName="FourConn_1-2" presStyleLbl="fgAccFollowNode1" presStyleIdx="0" presStyleCnt="3">
        <dgm:presLayoutVars>
          <dgm:bulletEnabled val="1"/>
        </dgm:presLayoutVars>
      </dgm:prSet>
      <dgm:spPr/>
    </dgm:pt>
    <dgm:pt modelId="{130C0DBC-25C5-48D3-9DF6-2C7C3AB66882}" type="pres">
      <dgm:prSet presAssocID="{12DA6DDA-07C0-4FA1-AFF3-975E024D9BA9}" presName="FourConn_2-3" presStyleLbl="fgAccFollowNode1" presStyleIdx="1" presStyleCnt="3">
        <dgm:presLayoutVars>
          <dgm:bulletEnabled val="1"/>
        </dgm:presLayoutVars>
      </dgm:prSet>
      <dgm:spPr/>
    </dgm:pt>
    <dgm:pt modelId="{CA452F19-1C39-474A-96BE-08A107E8EC8E}" type="pres">
      <dgm:prSet presAssocID="{12DA6DDA-07C0-4FA1-AFF3-975E024D9BA9}" presName="FourConn_3-4" presStyleLbl="fgAccFollowNode1" presStyleIdx="2" presStyleCnt="3">
        <dgm:presLayoutVars>
          <dgm:bulletEnabled val="1"/>
        </dgm:presLayoutVars>
      </dgm:prSet>
      <dgm:spPr/>
    </dgm:pt>
    <dgm:pt modelId="{E75C9429-0DBD-4BC5-A7C0-54CE3E34929F}" type="pres">
      <dgm:prSet presAssocID="{12DA6DDA-07C0-4FA1-AFF3-975E024D9BA9}" presName="FourNodes_1_text" presStyleLbl="node1" presStyleIdx="3" presStyleCnt="4">
        <dgm:presLayoutVars>
          <dgm:bulletEnabled val="1"/>
        </dgm:presLayoutVars>
      </dgm:prSet>
      <dgm:spPr/>
    </dgm:pt>
    <dgm:pt modelId="{33074B0D-42FB-453F-BE4E-97F38E065B83}" type="pres">
      <dgm:prSet presAssocID="{12DA6DDA-07C0-4FA1-AFF3-975E024D9BA9}" presName="FourNodes_2_text" presStyleLbl="node1" presStyleIdx="3" presStyleCnt="4">
        <dgm:presLayoutVars>
          <dgm:bulletEnabled val="1"/>
        </dgm:presLayoutVars>
      </dgm:prSet>
      <dgm:spPr/>
    </dgm:pt>
    <dgm:pt modelId="{2BC57D75-78AB-4BF0-B3BC-125EA736BBD4}" type="pres">
      <dgm:prSet presAssocID="{12DA6DDA-07C0-4FA1-AFF3-975E024D9BA9}" presName="FourNodes_3_text" presStyleLbl="node1" presStyleIdx="3" presStyleCnt="4">
        <dgm:presLayoutVars>
          <dgm:bulletEnabled val="1"/>
        </dgm:presLayoutVars>
      </dgm:prSet>
      <dgm:spPr/>
    </dgm:pt>
    <dgm:pt modelId="{6E0FC7D0-0F5D-4B31-9B1A-E5B04BAC00CE}" type="pres">
      <dgm:prSet presAssocID="{12DA6DDA-07C0-4FA1-AFF3-975E024D9BA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449591D-F405-4414-9FF7-A43302779244}" type="presOf" srcId="{C8C11B85-25F8-4B8F-BE31-6143F229FBC1}" destId="{2BC57D75-78AB-4BF0-B3BC-125EA736BBD4}" srcOrd="1" destOrd="0" presId="urn:microsoft.com/office/officeart/2005/8/layout/vProcess5"/>
    <dgm:cxn modelId="{40C0912A-3B25-47C4-92FD-84100AEA59B7}" type="presOf" srcId="{6C77C240-ADDB-4FDA-95D3-7D9E6A721CE5}" destId="{FA56D86B-3059-4A49-8628-42B0B9D6E105}" srcOrd="0" destOrd="0" presId="urn:microsoft.com/office/officeart/2005/8/layout/vProcess5"/>
    <dgm:cxn modelId="{5F2E155D-C8F0-40BB-A21C-97AC254724DA}" type="presOf" srcId="{20417D91-B644-448E-8534-DAA4BC1D0F19}" destId="{E75C9429-0DBD-4BC5-A7C0-54CE3E34929F}" srcOrd="1" destOrd="0" presId="urn:microsoft.com/office/officeart/2005/8/layout/vProcess5"/>
    <dgm:cxn modelId="{2AAA2E5F-3646-4627-A6F0-2312CE8191CE}" srcId="{12DA6DDA-07C0-4FA1-AFF3-975E024D9BA9}" destId="{A3B414AF-DBDC-4145-8F62-144F479CFE27}" srcOrd="1" destOrd="0" parTransId="{9DB98F45-7A06-4A3D-9646-5AB1E59BAB20}" sibTransId="{61CD4421-F1EB-4761-B5FC-9F807F16769F}"/>
    <dgm:cxn modelId="{0991F96F-0530-4E21-8FA7-1341DFB20253}" type="presOf" srcId="{B669372E-3095-41DC-895C-10B61A9B46B8}" destId="{CA452F19-1C39-474A-96BE-08A107E8EC8E}" srcOrd="0" destOrd="0" presId="urn:microsoft.com/office/officeart/2005/8/layout/vProcess5"/>
    <dgm:cxn modelId="{BBFC6778-186D-458F-B3D0-C4080DCF57B3}" type="presOf" srcId="{20417D91-B644-448E-8534-DAA4BC1D0F19}" destId="{32D63B35-6C05-42E1-A0CE-54ECA96A018F}" srcOrd="0" destOrd="0" presId="urn:microsoft.com/office/officeart/2005/8/layout/vProcess5"/>
    <dgm:cxn modelId="{0DD6BF9C-6D37-4272-9286-56BF8BA9DB39}" type="presOf" srcId="{A3B414AF-DBDC-4145-8F62-144F479CFE27}" destId="{33074B0D-42FB-453F-BE4E-97F38E065B83}" srcOrd="1" destOrd="0" presId="urn:microsoft.com/office/officeart/2005/8/layout/vProcess5"/>
    <dgm:cxn modelId="{7F4C02AD-A355-426C-9F4D-567E07A8ED1A}" type="presOf" srcId="{C8C11B85-25F8-4B8F-BE31-6143F229FBC1}" destId="{B98E7319-5A0A-49F9-A403-02BCA235F439}" srcOrd="0" destOrd="0" presId="urn:microsoft.com/office/officeart/2005/8/layout/vProcess5"/>
    <dgm:cxn modelId="{0753B4AE-101E-407E-8957-6F28F1C33BC9}" srcId="{12DA6DDA-07C0-4FA1-AFF3-975E024D9BA9}" destId="{6C77C240-ADDB-4FDA-95D3-7D9E6A721CE5}" srcOrd="3" destOrd="0" parTransId="{E9C78DC8-8F5A-4DD4-8126-F0A71B8025E5}" sibTransId="{7C3A0A8C-4BB6-4745-8F44-806DEC5EA46A}"/>
    <dgm:cxn modelId="{F5F91BBB-D8B4-422D-A1D4-5E55C66DC82D}" type="presOf" srcId="{12DA6DDA-07C0-4FA1-AFF3-975E024D9BA9}" destId="{F094CF63-1964-48CC-B286-180EDE64312C}" srcOrd="0" destOrd="0" presId="urn:microsoft.com/office/officeart/2005/8/layout/vProcess5"/>
    <dgm:cxn modelId="{E76F1ABE-AC26-4099-9719-C12D174CAB92}" type="presOf" srcId="{588B9B47-07DF-479D-B8D0-98B84956E193}" destId="{F802266B-4961-4779-8424-DA5415A61C91}" srcOrd="0" destOrd="0" presId="urn:microsoft.com/office/officeart/2005/8/layout/vProcess5"/>
    <dgm:cxn modelId="{D623AAD3-4E4C-4417-996B-F91CEA66E008}" srcId="{12DA6DDA-07C0-4FA1-AFF3-975E024D9BA9}" destId="{20417D91-B644-448E-8534-DAA4BC1D0F19}" srcOrd="0" destOrd="0" parTransId="{7FA2429C-34B4-4A99-BB91-4F13A00C310F}" sibTransId="{588B9B47-07DF-479D-B8D0-98B84956E193}"/>
    <dgm:cxn modelId="{6FCF50EF-7FF7-4E8D-83F2-C6F61AD695B0}" type="presOf" srcId="{A3B414AF-DBDC-4145-8F62-144F479CFE27}" destId="{5F436ED8-B9F7-4F1F-B51A-AE97467FC77B}" srcOrd="0" destOrd="0" presId="urn:microsoft.com/office/officeart/2005/8/layout/vProcess5"/>
    <dgm:cxn modelId="{13B5B6F7-15BC-42C9-A867-51EF15C95C8D}" type="presOf" srcId="{6C77C240-ADDB-4FDA-95D3-7D9E6A721CE5}" destId="{6E0FC7D0-0F5D-4B31-9B1A-E5B04BAC00CE}" srcOrd="1" destOrd="0" presId="urn:microsoft.com/office/officeart/2005/8/layout/vProcess5"/>
    <dgm:cxn modelId="{D7B79CFC-A2C2-4E2A-9A07-7D07E2D03FAD}" srcId="{12DA6DDA-07C0-4FA1-AFF3-975E024D9BA9}" destId="{C8C11B85-25F8-4B8F-BE31-6143F229FBC1}" srcOrd="2" destOrd="0" parTransId="{33564844-E177-4BE5-BADB-C39E9BEB7277}" sibTransId="{B669372E-3095-41DC-895C-10B61A9B46B8}"/>
    <dgm:cxn modelId="{9AD602FF-7D9F-4348-961A-0A0DDE3B2281}" type="presOf" srcId="{61CD4421-F1EB-4761-B5FC-9F807F16769F}" destId="{130C0DBC-25C5-48D3-9DF6-2C7C3AB66882}" srcOrd="0" destOrd="0" presId="urn:microsoft.com/office/officeart/2005/8/layout/vProcess5"/>
    <dgm:cxn modelId="{16253A7D-1062-4090-8D5D-84968EA4AB73}" type="presParOf" srcId="{F094CF63-1964-48CC-B286-180EDE64312C}" destId="{E917EDC3-511D-44F3-9567-8DF6958A4633}" srcOrd="0" destOrd="0" presId="urn:microsoft.com/office/officeart/2005/8/layout/vProcess5"/>
    <dgm:cxn modelId="{22A0118E-BAF9-47B1-BA30-DF69396D8DFF}" type="presParOf" srcId="{F094CF63-1964-48CC-B286-180EDE64312C}" destId="{32D63B35-6C05-42E1-A0CE-54ECA96A018F}" srcOrd="1" destOrd="0" presId="urn:microsoft.com/office/officeart/2005/8/layout/vProcess5"/>
    <dgm:cxn modelId="{58FFDC54-FC72-4A36-BBC4-F0A709C3809A}" type="presParOf" srcId="{F094CF63-1964-48CC-B286-180EDE64312C}" destId="{5F436ED8-B9F7-4F1F-B51A-AE97467FC77B}" srcOrd="2" destOrd="0" presId="urn:microsoft.com/office/officeart/2005/8/layout/vProcess5"/>
    <dgm:cxn modelId="{23D204DB-C302-4E84-8BC6-CF0663C95282}" type="presParOf" srcId="{F094CF63-1964-48CC-B286-180EDE64312C}" destId="{B98E7319-5A0A-49F9-A403-02BCA235F439}" srcOrd="3" destOrd="0" presId="urn:microsoft.com/office/officeart/2005/8/layout/vProcess5"/>
    <dgm:cxn modelId="{7BE3C462-36C9-4EF4-A155-95E488F50D65}" type="presParOf" srcId="{F094CF63-1964-48CC-B286-180EDE64312C}" destId="{FA56D86B-3059-4A49-8628-42B0B9D6E105}" srcOrd="4" destOrd="0" presId="urn:microsoft.com/office/officeart/2005/8/layout/vProcess5"/>
    <dgm:cxn modelId="{ACFA2553-977D-4315-BC58-222D25E9A9CB}" type="presParOf" srcId="{F094CF63-1964-48CC-B286-180EDE64312C}" destId="{F802266B-4961-4779-8424-DA5415A61C91}" srcOrd="5" destOrd="0" presId="urn:microsoft.com/office/officeart/2005/8/layout/vProcess5"/>
    <dgm:cxn modelId="{3110CD19-A94E-41CC-BE03-459DF0A387FA}" type="presParOf" srcId="{F094CF63-1964-48CC-B286-180EDE64312C}" destId="{130C0DBC-25C5-48D3-9DF6-2C7C3AB66882}" srcOrd="6" destOrd="0" presId="urn:microsoft.com/office/officeart/2005/8/layout/vProcess5"/>
    <dgm:cxn modelId="{7DCD29B8-9646-44AF-AB97-895D7E03BDDA}" type="presParOf" srcId="{F094CF63-1964-48CC-B286-180EDE64312C}" destId="{CA452F19-1C39-474A-96BE-08A107E8EC8E}" srcOrd="7" destOrd="0" presId="urn:microsoft.com/office/officeart/2005/8/layout/vProcess5"/>
    <dgm:cxn modelId="{D410FB97-C355-4AB2-84B3-6723D2ECAE47}" type="presParOf" srcId="{F094CF63-1964-48CC-B286-180EDE64312C}" destId="{E75C9429-0DBD-4BC5-A7C0-54CE3E34929F}" srcOrd="8" destOrd="0" presId="urn:microsoft.com/office/officeart/2005/8/layout/vProcess5"/>
    <dgm:cxn modelId="{3537C577-BFF4-4454-8BC1-84841B43C39D}" type="presParOf" srcId="{F094CF63-1964-48CC-B286-180EDE64312C}" destId="{33074B0D-42FB-453F-BE4E-97F38E065B83}" srcOrd="9" destOrd="0" presId="urn:microsoft.com/office/officeart/2005/8/layout/vProcess5"/>
    <dgm:cxn modelId="{C4047AFB-218E-4E27-B949-B0411DE08139}" type="presParOf" srcId="{F094CF63-1964-48CC-B286-180EDE64312C}" destId="{2BC57D75-78AB-4BF0-B3BC-125EA736BBD4}" srcOrd="10" destOrd="0" presId="urn:microsoft.com/office/officeart/2005/8/layout/vProcess5"/>
    <dgm:cxn modelId="{9246EE5C-06A7-4D44-97FB-DE6561226D54}" type="presParOf" srcId="{F094CF63-1964-48CC-B286-180EDE64312C}" destId="{6E0FC7D0-0F5D-4B31-9B1A-E5B04BAC00C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A0EC7-031D-4859-B7CD-518082A999A8}">
      <dsp:nvSpPr>
        <dsp:cNvPr id="0" name=""/>
        <dsp:cNvSpPr/>
      </dsp:nvSpPr>
      <dsp:spPr>
        <a:xfrm>
          <a:off x="0" y="5949111"/>
          <a:ext cx="6261100" cy="5578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6. Son iki adımı </a:t>
          </a:r>
          <a:r>
            <a:rPr lang="tr-TR" sz="1300" kern="1200" dirty="0" err="1"/>
            <a:t>Next</a:t>
          </a:r>
          <a:r>
            <a:rPr lang="tr-TR" sz="1300" kern="1200" dirty="0"/>
            <a:t> ve </a:t>
          </a:r>
          <a:r>
            <a:rPr lang="tr-TR" sz="1300" kern="1200" dirty="0" err="1"/>
            <a:t>Finish</a:t>
          </a:r>
          <a:r>
            <a:rPr lang="tr-TR" sz="1300" kern="1200" dirty="0"/>
            <a:t> diyerek kurulumu bitirebilirsiniz</a:t>
          </a:r>
          <a:endParaRPr lang="en-US" sz="1300" kern="1200" dirty="0"/>
        </a:p>
      </dsp:txBody>
      <dsp:txXfrm>
        <a:off x="0" y="5949111"/>
        <a:ext cx="6261100" cy="557802"/>
      </dsp:txXfrm>
    </dsp:sp>
    <dsp:sp modelId="{8D112B9D-AEF3-4538-9351-1D047E5D4A59}">
      <dsp:nvSpPr>
        <dsp:cNvPr id="0" name=""/>
        <dsp:cNvSpPr/>
      </dsp:nvSpPr>
      <dsp:spPr>
        <a:xfrm rot="10800000">
          <a:off x="0" y="5099577"/>
          <a:ext cx="6261100" cy="85790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5. Önceden kurulu olan bir </a:t>
          </a:r>
          <a:r>
            <a:rPr lang="tr-TR" sz="1300" kern="1200" dirty="0" err="1"/>
            <a:t>python</a:t>
          </a:r>
          <a:r>
            <a:rPr lang="tr-TR" sz="1300" kern="1200" dirty="0"/>
            <a:t> sürümünüz varsa üst adımı seçebilir veya yeni kurulum yapacaksanız alttaki adımla devam edebilirsiniz</a:t>
          </a:r>
          <a:endParaRPr lang="en-US" sz="1300" kern="1200" dirty="0"/>
        </a:p>
      </dsp:txBody>
      <dsp:txXfrm rot="10800000">
        <a:off x="0" y="5099577"/>
        <a:ext cx="6261100" cy="557438"/>
      </dsp:txXfrm>
    </dsp:sp>
    <dsp:sp modelId="{1CA194AE-7B9B-48E0-B3D9-DCC172390A1F}">
      <dsp:nvSpPr>
        <dsp:cNvPr id="0" name=""/>
        <dsp:cNvSpPr/>
      </dsp:nvSpPr>
      <dsp:spPr>
        <a:xfrm rot="10800000">
          <a:off x="0" y="4250043"/>
          <a:ext cx="6261100" cy="85790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4. Bu Adımda C:\anaconda3 klasörü altında kurun veya C klasörünün altında yeni bir klasör açarak da kurulum yapabilirsiniz</a:t>
          </a:r>
          <a:endParaRPr lang="en-US" sz="1300" kern="1200" dirty="0"/>
        </a:p>
      </dsp:txBody>
      <dsp:txXfrm rot="10800000">
        <a:off x="0" y="4250043"/>
        <a:ext cx="6261100" cy="557438"/>
      </dsp:txXfrm>
    </dsp:sp>
    <dsp:sp modelId="{BDAAF331-9EC2-491C-BA59-CD408BC5835C}">
      <dsp:nvSpPr>
        <dsp:cNvPr id="0" name=""/>
        <dsp:cNvSpPr/>
      </dsp:nvSpPr>
      <dsp:spPr>
        <a:xfrm rot="10800000">
          <a:off x="0" y="3400509"/>
          <a:ext cx="6261100" cy="857900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 </a:t>
          </a:r>
          <a:r>
            <a:rPr lang="tr-TR" sz="1300" kern="1200" dirty="0" err="1"/>
            <a:t>Next</a:t>
          </a:r>
          <a:r>
            <a:rPr lang="tr-TR" sz="1300" kern="1200" dirty="0"/>
            <a:t> butonuna tıklayarak devam edin</a:t>
          </a:r>
          <a:endParaRPr lang="en-US" sz="1300" kern="1200" dirty="0"/>
        </a:p>
      </dsp:txBody>
      <dsp:txXfrm rot="10800000">
        <a:off x="0" y="3400509"/>
        <a:ext cx="6261100" cy="557438"/>
      </dsp:txXfrm>
    </dsp:sp>
    <dsp:sp modelId="{7F0A25F2-E9F4-43A3-8D3D-D38AEFB97566}">
      <dsp:nvSpPr>
        <dsp:cNvPr id="0" name=""/>
        <dsp:cNvSpPr/>
      </dsp:nvSpPr>
      <dsp:spPr>
        <a:xfrm rot="10800000">
          <a:off x="0" y="2550976"/>
          <a:ext cx="6261100" cy="857900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2. I </a:t>
          </a:r>
          <a:r>
            <a:rPr lang="tr-TR" sz="1300" kern="1200" dirty="0" err="1"/>
            <a:t>Agree</a:t>
          </a:r>
          <a:r>
            <a:rPr lang="tr-TR" sz="1300" kern="1200" dirty="0"/>
            <a:t> butonuna tıklayarak devam edin</a:t>
          </a:r>
          <a:endParaRPr lang="en-US" sz="1300" kern="1200" dirty="0"/>
        </a:p>
      </dsp:txBody>
      <dsp:txXfrm rot="10800000">
        <a:off x="0" y="2550976"/>
        <a:ext cx="6261100" cy="557438"/>
      </dsp:txXfrm>
    </dsp:sp>
    <dsp:sp modelId="{345CB964-63B4-4C1D-8BE2-6F771D1DC83B}">
      <dsp:nvSpPr>
        <dsp:cNvPr id="0" name=""/>
        <dsp:cNvSpPr/>
      </dsp:nvSpPr>
      <dsp:spPr>
        <a:xfrm rot="10800000">
          <a:off x="0" y="1701442"/>
          <a:ext cx="6261100" cy="85790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1. </a:t>
          </a:r>
          <a:r>
            <a:rPr lang="tr-TR" sz="1300" kern="1200" dirty="0" err="1"/>
            <a:t>Next</a:t>
          </a:r>
          <a:r>
            <a:rPr lang="tr-TR" sz="1300" kern="1200" dirty="0"/>
            <a:t> butonuna tıklayarak devam edin</a:t>
          </a:r>
          <a:endParaRPr lang="en-US" sz="1300" kern="1200" dirty="0"/>
        </a:p>
      </dsp:txBody>
      <dsp:txXfrm rot="10800000">
        <a:off x="0" y="1701442"/>
        <a:ext cx="6261100" cy="557438"/>
      </dsp:txXfrm>
    </dsp:sp>
    <dsp:sp modelId="{9D7A0DA7-2BD0-4D12-8F5B-09BFDE80201D}">
      <dsp:nvSpPr>
        <dsp:cNvPr id="0" name=""/>
        <dsp:cNvSpPr/>
      </dsp:nvSpPr>
      <dsp:spPr>
        <a:xfrm rot="10800000">
          <a:off x="0" y="851908"/>
          <a:ext cx="6261100" cy="85790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İndirdikten sonra exe dosyasını çalıştırarak aşağıdaki adımları uygulayın</a:t>
          </a:r>
          <a:endParaRPr lang="en-US" sz="1300" kern="1200"/>
        </a:p>
      </dsp:txBody>
      <dsp:txXfrm rot="10800000">
        <a:off x="0" y="851908"/>
        <a:ext cx="6261100" cy="557438"/>
      </dsp:txXfrm>
    </dsp:sp>
    <dsp:sp modelId="{AA5C2540-45C7-4052-AC8B-63578A1FD7C5}">
      <dsp:nvSpPr>
        <dsp:cNvPr id="0" name=""/>
        <dsp:cNvSpPr/>
      </dsp:nvSpPr>
      <dsp:spPr>
        <a:xfrm rot="10800000">
          <a:off x="0" y="2375"/>
          <a:ext cx="6261100" cy="85790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>
              <a:hlinkClick xmlns:r="http://schemas.openxmlformats.org/officeDocument/2006/relationships" r:id="rId1"/>
            </a:rPr>
            <a:t>https://www.anaconda.com/products/individual</a:t>
          </a:r>
          <a:r>
            <a:rPr lang="tr-TR" sz="1300" kern="1200"/>
            <a:t> adresinden Anacondayı indirin.</a:t>
          </a:r>
          <a:endParaRPr lang="en-US" sz="1300" kern="1200"/>
        </a:p>
      </dsp:txBody>
      <dsp:txXfrm rot="10800000">
        <a:off x="0" y="2375"/>
        <a:ext cx="6261100" cy="557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63B35-6C05-42E1-A0CE-54ECA96A018F}">
      <dsp:nvSpPr>
        <dsp:cNvPr id="0" name=""/>
        <dsp:cNvSpPr/>
      </dsp:nvSpPr>
      <dsp:spPr>
        <a:xfrm>
          <a:off x="0" y="0"/>
          <a:ext cx="8664512" cy="7917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https://www.jetbrains.com/pycharm/download adresinden bilgisayarınıza PyCharmı indirin.</a:t>
          </a:r>
          <a:endParaRPr lang="en-US" sz="2100" kern="1200"/>
        </a:p>
      </dsp:txBody>
      <dsp:txXfrm>
        <a:off x="23190" y="23190"/>
        <a:ext cx="7743249" cy="745369"/>
      </dsp:txXfrm>
    </dsp:sp>
    <dsp:sp modelId="{5F436ED8-B9F7-4F1F-B51A-AE97467FC77B}">
      <dsp:nvSpPr>
        <dsp:cNvPr id="0" name=""/>
        <dsp:cNvSpPr/>
      </dsp:nvSpPr>
      <dsp:spPr>
        <a:xfrm>
          <a:off x="725652" y="935704"/>
          <a:ext cx="8664512" cy="791749"/>
        </a:xfrm>
        <a:prstGeom prst="roundRect">
          <a:avLst>
            <a:gd name="adj" fmla="val 10000"/>
          </a:avLst>
        </a:prstGeom>
        <a:solidFill>
          <a:schemeClr val="accent2">
            <a:hueOff val="1847440"/>
            <a:satOff val="-318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İndirdikten sonra exe dosyasının kurulumunu gerçekleştirin</a:t>
          </a:r>
          <a:endParaRPr lang="en-US" sz="2100" kern="1200"/>
        </a:p>
      </dsp:txBody>
      <dsp:txXfrm>
        <a:off x="748842" y="958894"/>
        <a:ext cx="7377842" cy="745369"/>
      </dsp:txXfrm>
    </dsp:sp>
    <dsp:sp modelId="{B98E7319-5A0A-49F9-A403-02BCA235F439}">
      <dsp:nvSpPr>
        <dsp:cNvPr id="0" name=""/>
        <dsp:cNvSpPr/>
      </dsp:nvSpPr>
      <dsp:spPr>
        <a:xfrm>
          <a:off x="1440475" y="1871408"/>
          <a:ext cx="8664512" cy="791749"/>
        </a:xfrm>
        <a:prstGeom prst="roundRect">
          <a:avLst>
            <a:gd name="adj" fmla="val 10000"/>
          </a:avLst>
        </a:prstGeom>
        <a:solidFill>
          <a:schemeClr val="accent2">
            <a:hueOff val="3694879"/>
            <a:satOff val="-635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Pycharmı açıp New Project butonuna tıklayın.</a:t>
          </a:r>
          <a:endParaRPr lang="en-US" sz="2100" kern="1200"/>
        </a:p>
      </dsp:txBody>
      <dsp:txXfrm>
        <a:off x="1463665" y="1894598"/>
        <a:ext cx="7388673" cy="745369"/>
      </dsp:txXfrm>
    </dsp:sp>
    <dsp:sp modelId="{FA56D86B-3059-4A49-8628-42B0B9D6E105}">
      <dsp:nvSpPr>
        <dsp:cNvPr id="0" name=""/>
        <dsp:cNvSpPr/>
      </dsp:nvSpPr>
      <dsp:spPr>
        <a:xfrm>
          <a:off x="2166128" y="2807113"/>
          <a:ext cx="8664512" cy="791749"/>
        </a:xfrm>
        <a:prstGeom prst="roundRect">
          <a:avLst>
            <a:gd name="adj" fmla="val 10000"/>
          </a:avLst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Environment oluşturmak için resimde gözüktüğü gibi karşımıza iki   seçenek </a:t>
          </a:r>
          <a:r>
            <a:rPr lang="tr-TR" sz="2100" kern="1200" dirty="0" err="1"/>
            <a:t>çımaktadır</a:t>
          </a:r>
          <a:endParaRPr lang="en-US" sz="2100" kern="1200" dirty="0"/>
        </a:p>
      </dsp:txBody>
      <dsp:txXfrm>
        <a:off x="2189318" y="2830303"/>
        <a:ext cx="7377842" cy="745369"/>
      </dsp:txXfrm>
    </dsp:sp>
    <dsp:sp modelId="{F802266B-4961-4779-8424-DA5415A61C91}">
      <dsp:nvSpPr>
        <dsp:cNvPr id="0" name=""/>
        <dsp:cNvSpPr/>
      </dsp:nvSpPr>
      <dsp:spPr>
        <a:xfrm>
          <a:off x="8149875" y="606408"/>
          <a:ext cx="514637" cy="5146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65668" y="606408"/>
        <a:ext cx="283051" cy="387264"/>
      </dsp:txXfrm>
    </dsp:sp>
    <dsp:sp modelId="{130C0DBC-25C5-48D3-9DF6-2C7C3AB66882}">
      <dsp:nvSpPr>
        <dsp:cNvPr id="0" name=""/>
        <dsp:cNvSpPr/>
      </dsp:nvSpPr>
      <dsp:spPr>
        <a:xfrm>
          <a:off x="8875528" y="1542112"/>
          <a:ext cx="514637" cy="5146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645942"/>
            <a:satOff val="-2703"/>
            <a:lumOff val="-9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645942"/>
              <a:satOff val="-2703"/>
              <a:lumOff val="-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91321" y="1542112"/>
        <a:ext cx="283051" cy="387264"/>
      </dsp:txXfrm>
    </dsp:sp>
    <dsp:sp modelId="{CA452F19-1C39-474A-96BE-08A107E8EC8E}">
      <dsp:nvSpPr>
        <dsp:cNvPr id="0" name=""/>
        <dsp:cNvSpPr/>
      </dsp:nvSpPr>
      <dsp:spPr>
        <a:xfrm>
          <a:off x="9590350" y="2477817"/>
          <a:ext cx="514637" cy="5146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291884"/>
            <a:satOff val="-5406"/>
            <a:lumOff val="-19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291884"/>
              <a:satOff val="-5406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06143" y="2477817"/>
        <a:ext cx="283051" cy="387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5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5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72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21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14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75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699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653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9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5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6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428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40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14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04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8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74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5E5B-8416-4110-8550-6E1637000642}" type="datetimeFigureOut">
              <a:rPr lang="tr-TR" smtClean="0"/>
              <a:t>19.02.2022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554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nvidia.com/cuda-gp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1714C9-81C6-40DB-A2B6-C4CC2B7FC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Kurulumlar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9987EC-1EDB-4856-A581-8F7AE17DB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tr-TR" dirty="0"/>
              <a:t>1 ) Anakondanın İndirilip Kurulması</a:t>
            </a:r>
          </a:p>
          <a:p>
            <a:pPr algn="l"/>
            <a:r>
              <a:rPr lang="tr-TR" dirty="0"/>
              <a:t>2 ) Virtual Environment Oluşturulması</a:t>
            </a:r>
          </a:p>
          <a:p>
            <a:pPr algn="l"/>
            <a:r>
              <a:rPr lang="tr-TR" dirty="0"/>
              <a:t>3 ) </a:t>
            </a:r>
            <a:r>
              <a:rPr lang="tr-TR" dirty="0" err="1"/>
              <a:t>Jupyter</a:t>
            </a:r>
            <a:r>
              <a:rPr lang="tr-TR" dirty="0"/>
              <a:t> Notebook Çalıştırılması </a:t>
            </a:r>
          </a:p>
          <a:p>
            <a:pPr algn="l"/>
            <a:r>
              <a:rPr lang="tr-TR" dirty="0"/>
              <a:t>4 ) </a:t>
            </a:r>
            <a:r>
              <a:rPr lang="tr-TR" dirty="0" err="1"/>
              <a:t>PyCharm</a:t>
            </a:r>
            <a:r>
              <a:rPr lang="tr-TR" dirty="0"/>
              <a:t> Kurulumu</a:t>
            </a:r>
          </a:p>
        </p:txBody>
      </p:sp>
    </p:spTree>
    <p:extLst>
      <p:ext uri="{BB962C8B-B14F-4D97-AF65-F5344CB8AC3E}">
        <p14:creationId xmlns:p14="http://schemas.microsoft.com/office/powerpoint/2010/main" val="60980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18D1F1-D844-4030-B60C-4D1ADD6D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Pycharm</a:t>
            </a:r>
            <a:r>
              <a:rPr lang="tr-TR" dirty="0"/>
              <a:t> ve </a:t>
            </a:r>
            <a:r>
              <a:rPr lang="tr-TR" dirty="0" err="1"/>
              <a:t>Environmnet</a:t>
            </a:r>
            <a:r>
              <a:rPr lang="tr-TR" dirty="0"/>
              <a:t>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94DF12-7D88-413C-9035-ED1FDD12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5) Bilgisayarınızdan belirlediğiniz bir dizinde </a:t>
            </a:r>
            <a:r>
              <a:rPr lang="tr-TR" dirty="0" err="1"/>
              <a:t>cmd</a:t>
            </a:r>
            <a:r>
              <a:rPr lang="tr-TR" dirty="0"/>
              <a:t> terminalinden veya </a:t>
            </a:r>
            <a:r>
              <a:rPr lang="tr-TR" dirty="0" err="1"/>
              <a:t>Anaconda</a:t>
            </a:r>
            <a:r>
              <a:rPr lang="tr-TR" dirty="0"/>
              <a:t> </a:t>
            </a:r>
            <a:r>
              <a:rPr lang="tr-TR" dirty="0" err="1"/>
              <a:t>prompt</a:t>
            </a:r>
            <a:r>
              <a:rPr lang="tr-TR" dirty="0"/>
              <a:t> terminalinizden istediğiniz bir dizinde klasör açıp onun altına Yeni bir Environment oluşturun.</a:t>
            </a:r>
          </a:p>
          <a:p>
            <a:r>
              <a:rPr lang="tr-TR" dirty="0"/>
              <a:t>6) Environment komutu «python3-m </a:t>
            </a:r>
            <a:r>
              <a:rPr lang="tr-TR" dirty="0" err="1"/>
              <a:t>venv</a:t>
            </a:r>
            <a:r>
              <a:rPr lang="tr-TR" dirty="0"/>
              <a:t> isim» isim yazan kısma </a:t>
            </a:r>
            <a:r>
              <a:rPr lang="tr-TR" dirty="0" err="1"/>
              <a:t>environentinizin</a:t>
            </a:r>
            <a:r>
              <a:rPr lang="tr-TR" dirty="0"/>
              <a:t> ismi gelecek.</a:t>
            </a:r>
          </a:p>
          <a:p>
            <a:r>
              <a:rPr lang="tr-TR" dirty="0"/>
              <a:t>7) Bu işlem sonrasında «cd isim/</a:t>
            </a:r>
            <a:r>
              <a:rPr lang="tr-TR" dirty="0" err="1"/>
              <a:t>Scripts</a:t>
            </a:r>
            <a:r>
              <a:rPr lang="tr-TR" dirty="0"/>
              <a:t>/activate.bat» komutu ile oluşturduğunuz </a:t>
            </a:r>
            <a:r>
              <a:rPr lang="tr-TR" dirty="0" err="1"/>
              <a:t>Environmenti</a:t>
            </a:r>
            <a:r>
              <a:rPr lang="tr-TR" dirty="0"/>
              <a:t> aktif hale getirin .(isim </a:t>
            </a:r>
            <a:r>
              <a:rPr lang="tr-TR" dirty="0" err="1"/>
              <a:t>Environmentinizin</a:t>
            </a:r>
            <a:r>
              <a:rPr lang="tr-TR" dirty="0"/>
              <a:t> ismi olacaktır)</a:t>
            </a:r>
          </a:p>
          <a:p>
            <a:r>
              <a:rPr lang="tr-TR" dirty="0"/>
              <a:t>8) 2 madde ayarlamalarını yaptığınız </a:t>
            </a:r>
            <a:r>
              <a:rPr lang="tr-TR" dirty="0" err="1"/>
              <a:t>pytorch</a:t>
            </a:r>
            <a:r>
              <a:rPr lang="tr-TR" dirty="0"/>
              <a:t> kütüphanesinin altında bulunan kodu kopyalayıp komut ekranında çalıştırın gerekli olan kütüphaneleri kuracaktır.</a:t>
            </a:r>
          </a:p>
          <a:p>
            <a:endParaRPr lang="tr-T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D02F0E-942C-4E29-8517-D7151C3A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python3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venv</a:t>
            </a:r>
            <a:r>
              <a:rPr kumimoji="0" lang="tr-TR" altLang="tr-T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9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E451C4-ED64-4B05-8040-76C2F178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Pycharm</a:t>
            </a:r>
            <a:r>
              <a:rPr lang="tr-TR" dirty="0"/>
              <a:t> ve </a:t>
            </a:r>
            <a:r>
              <a:rPr lang="tr-TR" dirty="0" err="1"/>
              <a:t>Environmnet</a:t>
            </a:r>
            <a:r>
              <a:rPr lang="tr-TR" dirty="0"/>
              <a:t>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AE40F8-F90E-45A2-BFD2-C3E8AE0E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9) Burada </a:t>
            </a:r>
            <a:r>
              <a:rPr lang="tr-TR" dirty="0" err="1"/>
              <a:t>pandas</a:t>
            </a:r>
            <a:r>
              <a:rPr lang="tr-TR" dirty="0"/>
              <a:t> kütüphanesi eksik olabilir </a:t>
            </a:r>
            <a:r>
              <a:rPr lang="tr-TR" dirty="0" err="1"/>
              <a:t>onuda</a:t>
            </a:r>
            <a:r>
              <a:rPr lang="tr-TR" dirty="0"/>
              <a:t> «</a:t>
            </a:r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pandas</a:t>
            </a:r>
            <a:r>
              <a:rPr lang="tr-TR" dirty="0"/>
              <a:t>» komutunu terminalde çalıştırarak </a:t>
            </a:r>
            <a:r>
              <a:rPr lang="tr-TR" dirty="0" err="1"/>
              <a:t>indirebilrsiniz</a:t>
            </a:r>
            <a:r>
              <a:rPr lang="tr-TR" dirty="0"/>
              <a:t>.</a:t>
            </a:r>
          </a:p>
          <a:p>
            <a:r>
              <a:rPr lang="tr-TR" dirty="0"/>
              <a:t>10) </a:t>
            </a:r>
            <a:r>
              <a:rPr lang="tr-TR" dirty="0" err="1"/>
              <a:t>Pycharm</a:t>
            </a:r>
            <a:r>
              <a:rPr lang="tr-TR" dirty="0"/>
              <a:t> kurulumunu bir önceki slaytlarda anlattım.</a:t>
            </a:r>
          </a:p>
          <a:p>
            <a:r>
              <a:rPr lang="tr-TR" dirty="0"/>
              <a:t>11) 7. Slaytta anlattığım adımların tümünü uygulayın ve 8. slayttaki 2. madde de belirttiğim gibi yeni kurduğunuz </a:t>
            </a:r>
            <a:r>
              <a:rPr lang="tr-TR" dirty="0" err="1"/>
              <a:t>Environmentin</a:t>
            </a:r>
            <a:r>
              <a:rPr lang="tr-TR" dirty="0"/>
              <a:t> yolunu </a:t>
            </a:r>
            <a:r>
              <a:rPr lang="tr-TR" dirty="0" err="1"/>
              <a:t>gösterek</a:t>
            </a:r>
            <a:r>
              <a:rPr lang="tr-TR" dirty="0"/>
              <a:t> projenizi başlatabilirsiniz.</a:t>
            </a:r>
          </a:p>
          <a:p>
            <a:r>
              <a:rPr lang="tr-TR" dirty="0"/>
              <a:t>12) Requirements.txt </a:t>
            </a:r>
            <a:r>
              <a:rPr lang="tr-TR" dirty="0" err="1"/>
              <a:t>dosayasını</a:t>
            </a:r>
            <a:r>
              <a:rPr lang="tr-TR" dirty="0"/>
              <a:t> size gönderip eksik olan bir kurulumunuz olursa </a:t>
            </a:r>
            <a:r>
              <a:rPr lang="tr-TR" dirty="0" err="1"/>
              <a:t>ordaki</a:t>
            </a:r>
            <a:r>
              <a:rPr lang="tr-TR" dirty="0"/>
              <a:t> kodlardan indirebilirsiniz</a:t>
            </a:r>
          </a:p>
        </p:txBody>
      </p:sp>
    </p:spTree>
    <p:extLst>
      <p:ext uri="{BB962C8B-B14F-4D97-AF65-F5344CB8AC3E}">
        <p14:creationId xmlns:p14="http://schemas.microsoft.com/office/powerpoint/2010/main" val="78652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1ECE50-3B8D-4674-AAF0-36DB5595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tr-TR" sz="4400"/>
              <a:t>Anakondanın Kurulumu</a:t>
            </a:r>
          </a:p>
        </p:txBody>
      </p:sp>
      <p:graphicFrame>
        <p:nvGraphicFramePr>
          <p:cNvPr id="73" name="İçerik Yer Tutucusu 2">
            <a:extLst>
              <a:ext uri="{FF2B5EF4-FFF2-40B4-BE49-F238E27FC236}">
                <a16:creationId xmlns:a16="http://schemas.microsoft.com/office/drawing/2014/main" id="{EC5D7BB4-85AC-4925-9333-B8874F5B1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124797"/>
              </p:ext>
            </p:extLst>
          </p:nvPr>
        </p:nvGraphicFramePr>
        <p:xfrm>
          <a:off x="5284788" y="232475"/>
          <a:ext cx="6261100" cy="650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8233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48A825-216C-453D-AE8F-9FEC042E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Pytorch</a:t>
            </a:r>
            <a:r>
              <a:rPr lang="tr-TR" dirty="0"/>
              <a:t> Kütüphanesinin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47C7A7-098F-4932-AFBD-FC18D888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4256432"/>
          </a:xfrm>
        </p:spPr>
        <p:txBody>
          <a:bodyPr/>
          <a:lstStyle/>
          <a:p>
            <a:r>
              <a:rPr lang="tr-TR" dirty="0"/>
              <a:t>Kurulum için gerekli olan </a:t>
            </a:r>
            <a:r>
              <a:rPr lang="tr-TR" dirty="0" err="1"/>
              <a:t>olan</a:t>
            </a:r>
            <a:r>
              <a:rPr lang="tr-TR" dirty="0"/>
              <a:t> kütüphaneleri içinde barındırdığı </a:t>
            </a:r>
            <a:r>
              <a:rPr lang="tr-TR" dirty="0" err="1"/>
              <a:t>pythorch_course_env.yml</a:t>
            </a:r>
            <a:r>
              <a:rPr lang="tr-TR" dirty="0"/>
              <a:t> dosyasını indirin.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İndirdikten Sonra </a:t>
            </a:r>
            <a:r>
              <a:rPr lang="tr-TR" dirty="0" err="1"/>
              <a:t>Anaconda</a:t>
            </a:r>
            <a:r>
              <a:rPr lang="tr-TR" dirty="0"/>
              <a:t> </a:t>
            </a:r>
            <a:r>
              <a:rPr lang="tr-TR" dirty="0" err="1"/>
              <a:t>Prompt</a:t>
            </a:r>
            <a:r>
              <a:rPr lang="tr-TR" dirty="0"/>
              <a:t> terminal ekranını açın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Terminal ekranından dosya dizinine gidin «</a:t>
            </a:r>
            <a:r>
              <a:rPr lang="tr-TR" dirty="0" err="1"/>
              <a:t>dir</a:t>
            </a:r>
            <a:r>
              <a:rPr lang="tr-TR" dirty="0"/>
              <a:t>» komutu ile dosya dizinlerini görebilir «cd </a:t>
            </a:r>
            <a:r>
              <a:rPr lang="tr-TR" dirty="0" err="1"/>
              <a:t>Downloads</a:t>
            </a:r>
            <a:r>
              <a:rPr lang="tr-TR" dirty="0"/>
              <a:t>» komutu ile </a:t>
            </a:r>
            <a:r>
              <a:rPr lang="tr-TR" dirty="0" err="1"/>
              <a:t>Download</a:t>
            </a:r>
            <a:r>
              <a:rPr lang="tr-TR" dirty="0"/>
              <a:t> klasörüne gidebilirsiniz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Dosya dizinine girdikten sonra «</a:t>
            </a:r>
            <a:r>
              <a:rPr lang="en-US" dirty="0" err="1"/>
              <a:t>conda</a:t>
            </a:r>
            <a:r>
              <a:rPr lang="en-US" dirty="0"/>
              <a:t> env create -f </a:t>
            </a:r>
            <a:r>
              <a:rPr lang="en-US" dirty="0" err="1"/>
              <a:t>pytorch_course_env.yml</a:t>
            </a:r>
            <a:r>
              <a:rPr lang="tr-TR" dirty="0"/>
              <a:t>» komutunu çalıştırın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421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7C0B59-4552-4C1E-B632-C604781D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Pytorch</a:t>
            </a:r>
            <a:r>
              <a:rPr lang="tr-TR" dirty="0"/>
              <a:t> Kütüphanesinin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E07D14-39E9-44D7-B047-ABF2A4FC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74532" cy="3599316"/>
          </a:xfrm>
        </p:spPr>
        <p:txBody>
          <a:bodyPr/>
          <a:lstStyle/>
          <a:p>
            <a:r>
              <a:rPr lang="tr-TR" dirty="0"/>
              <a:t>Komutu çalıştırdıktan sonra kurulum gerçekleşecektir.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Anaconda</a:t>
            </a:r>
            <a:r>
              <a:rPr lang="tr-TR" dirty="0"/>
              <a:t> </a:t>
            </a:r>
            <a:r>
              <a:rPr lang="tr-TR" dirty="0" err="1"/>
              <a:t>Prompt</a:t>
            </a:r>
            <a:r>
              <a:rPr lang="tr-TR" dirty="0"/>
              <a:t> terminalinden çıkmadan «</a:t>
            </a:r>
            <a:r>
              <a:rPr lang="tr-TR" dirty="0" err="1"/>
              <a:t>conda</a:t>
            </a:r>
            <a:r>
              <a:rPr lang="tr-TR" dirty="0"/>
              <a:t> </a:t>
            </a:r>
            <a:r>
              <a:rPr lang="tr-TR" dirty="0" err="1"/>
              <a:t>activate</a:t>
            </a:r>
            <a:r>
              <a:rPr lang="tr-TR" dirty="0"/>
              <a:t> </a:t>
            </a:r>
            <a:r>
              <a:rPr lang="tr-TR" dirty="0" err="1"/>
              <a:t>pytorchenv</a:t>
            </a:r>
            <a:r>
              <a:rPr lang="tr-TR" dirty="0"/>
              <a:t>» komutunu çalıştırıp </a:t>
            </a:r>
            <a:r>
              <a:rPr lang="tr-TR" dirty="0" err="1"/>
              <a:t>Environmentınızı</a:t>
            </a:r>
            <a:r>
              <a:rPr lang="tr-TR" dirty="0"/>
              <a:t> aktif hale getirin</a:t>
            </a:r>
          </a:p>
          <a:p>
            <a:endParaRPr lang="tr-TR" dirty="0"/>
          </a:p>
          <a:p>
            <a:r>
              <a:rPr lang="tr-TR" dirty="0" err="1"/>
              <a:t>Pytorch</a:t>
            </a:r>
            <a:r>
              <a:rPr lang="tr-TR" dirty="0"/>
              <a:t> kütüphaneniz kurulu ve çalışır hale geldi.</a:t>
            </a:r>
          </a:p>
        </p:txBody>
      </p:sp>
    </p:spTree>
    <p:extLst>
      <p:ext uri="{BB962C8B-B14F-4D97-AF65-F5344CB8AC3E}">
        <p14:creationId xmlns:p14="http://schemas.microsoft.com/office/powerpoint/2010/main" val="217380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829195-76C2-4C64-8408-49C076D8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Jupyter</a:t>
            </a:r>
            <a:r>
              <a:rPr lang="tr-TR" dirty="0"/>
              <a:t> Notebook Çalıştırmak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4A3BD3-2AB7-40AF-890F-69CB49E8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Anaconda</a:t>
            </a:r>
            <a:r>
              <a:rPr lang="tr-TR" dirty="0"/>
              <a:t> </a:t>
            </a:r>
            <a:r>
              <a:rPr lang="tr-TR" dirty="0" err="1"/>
              <a:t>Prompt</a:t>
            </a:r>
            <a:r>
              <a:rPr lang="tr-TR" dirty="0"/>
              <a:t> terminalini açın ve «</a:t>
            </a:r>
            <a:r>
              <a:rPr lang="tr-TR" dirty="0" err="1"/>
              <a:t>jupyter</a:t>
            </a:r>
            <a:r>
              <a:rPr lang="tr-TR" dirty="0"/>
              <a:t> notebook» komutunu çalıştırın</a:t>
            </a:r>
          </a:p>
          <a:p>
            <a:r>
              <a:rPr lang="tr-TR" dirty="0"/>
              <a:t>Gelen </a:t>
            </a:r>
            <a:r>
              <a:rPr lang="tr-TR" dirty="0" err="1"/>
              <a:t>url’den</a:t>
            </a:r>
            <a:r>
              <a:rPr lang="tr-TR" dirty="0"/>
              <a:t> sonuncusunu tarayıcınızda çalıştırın.</a:t>
            </a:r>
          </a:p>
          <a:p>
            <a:r>
              <a:rPr lang="tr-TR" dirty="0"/>
              <a:t>Gelen ekranda sağ üstte New &gt; New </a:t>
            </a:r>
            <a:r>
              <a:rPr lang="tr-TR" dirty="0" err="1"/>
              <a:t>Folder</a:t>
            </a:r>
            <a:r>
              <a:rPr lang="tr-TR" dirty="0"/>
              <a:t> butonlarına tıklayın </a:t>
            </a:r>
          </a:p>
          <a:p>
            <a:r>
              <a:rPr lang="tr-TR" dirty="0"/>
              <a:t>Yeni Oluşan Klasörler içerisinde New </a:t>
            </a:r>
            <a:r>
              <a:rPr lang="tr-TR" dirty="0" err="1"/>
              <a:t>Python</a:t>
            </a:r>
            <a:r>
              <a:rPr lang="tr-TR" dirty="0"/>
              <a:t> seçerek yeni oluşacak dosya </a:t>
            </a:r>
            <a:r>
              <a:rPr lang="tr-TR" dirty="0" err="1"/>
              <a:t>içerisnde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kodunuzu yazıp çalıştırabilirsiniz  </a:t>
            </a:r>
          </a:p>
        </p:txBody>
      </p:sp>
    </p:spTree>
    <p:extLst>
      <p:ext uri="{BB962C8B-B14F-4D97-AF65-F5344CB8AC3E}">
        <p14:creationId xmlns:p14="http://schemas.microsoft.com/office/powerpoint/2010/main" val="331632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72B38-03DB-4254-8AB0-95BE9CED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Jupyter</a:t>
            </a:r>
            <a:r>
              <a:rPr lang="tr-TR" dirty="0"/>
              <a:t> Notebook Kısa Yolları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630631-1134-469F-B36C-ED050736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«</a:t>
            </a:r>
            <a:r>
              <a:rPr lang="tr-TR" dirty="0" err="1"/>
              <a:t>Shift+Enter</a:t>
            </a:r>
            <a:r>
              <a:rPr lang="tr-TR" dirty="0"/>
              <a:t>»  Olan bloğu çalıştırıp yeni blok açar</a:t>
            </a:r>
          </a:p>
          <a:p>
            <a:r>
              <a:rPr lang="tr-TR" dirty="0"/>
              <a:t>«a» Bloğun altına yeni blok açar</a:t>
            </a:r>
          </a:p>
          <a:p>
            <a:r>
              <a:rPr lang="tr-TR" dirty="0"/>
              <a:t>«b» Bloğun üstüne yeni blok açar</a:t>
            </a:r>
          </a:p>
          <a:p>
            <a:r>
              <a:rPr lang="tr-TR" dirty="0"/>
              <a:t>«m» Olan bloğu </a:t>
            </a:r>
            <a:r>
              <a:rPr lang="tr-TR" dirty="0" err="1"/>
              <a:t>metinsel</a:t>
            </a:r>
            <a:r>
              <a:rPr lang="tr-TR" dirty="0"/>
              <a:t> ifade yazabilecek hale getirir</a:t>
            </a:r>
          </a:p>
          <a:p>
            <a:r>
              <a:rPr lang="tr-TR" dirty="0"/>
              <a:t>«</a:t>
            </a:r>
            <a:r>
              <a:rPr lang="tr-TR" dirty="0" err="1"/>
              <a:t>ctrl+d+d+x</a:t>
            </a:r>
            <a:r>
              <a:rPr lang="tr-TR" dirty="0"/>
              <a:t>» terminal ekranına yazdığınızda </a:t>
            </a:r>
            <a:r>
              <a:rPr lang="tr-TR" dirty="0" err="1"/>
              <a:t>Jupyter</a:t>
            </a:r>
            <a:r>
              <a:rPr lang="tr-TR" dirty="0"/>
              <a:t> </a:t>
            </a:r>
            <a:r>
              <a:rPr lang="tr-TR"/>
              <a:t>Notebook kapanır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403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54E120-CCC2-4676-B38A-60A2852B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tr-TR" dirty="0" err="1"/>
              <a:t>Pycharm</a:t>
            </a:r>
            <a:r>
              <a:rPr lang="tr-TR" dirty="0"/>
              <a:t> Kurulumu(</a:t>
            </a:r>
            <a:r>
              <a:rPr lang="tr-TR" dirty="0" err="1"/>
              <a:t>Anaconda</a:t>
            </a:r>
            <a:r>
              <a:rPr lang="tr-TR" dirty="0"/>
              <a:t> Environment)</a:t>
            </a:r>
          </a:p>
        </p:txBody>
      </p:sp>
      <p:graphicFrame>
        <p:nvGraphicFramePr>
          <p:cNvPr id="8" name="İçerik Yer Tutucusu 2">
            <a:extLst>
              <a:ext uri="{FF2B5EF4-FFF2-40B4-BE49-F238E27FC236}">
                <a16:creationId xmlns:a16="http://schemas.microsoft.com/office/drawing/2014/main" id="{A8EF3FC0-F366-41C4-8A22-992CB9EC5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89427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52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785FAD-E903-498B-82CF-43EDBAB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tr-TR" dirty="0" err="1"/>
              <a:t>Pycharm</a:t>
            </a:r>
            <a:r>
              <a:rPr lang="tr-TR" dirty="0"/>
              <a:t> Kurulumu(</a:t>
            </a:r>
            <a:r>
              <a:rPr lang="tr-TR" dirty="0" err="1"/>
              <a:t>Anaconda</a:t>
            </a:r>
            <a:r>
              <a:rPr lang="tr-TR" dirty="0"/>
              <a:t> Environment)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CB7C9-6C0A-429B-A9F5-BD19A631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96" y="2336873"/>
            <a:ext cx="3999722" cy="3599316"/>
          </a:xfrm>
        </p:spPr>
        <p:txBody>
          <a:bodyPr>
            <a:normAutofit/>
          </a:bodyPr>
          <a:lstStyle/>
          <a:p>
            <a:r>
              <a:rPr lang="tr-TR" sz="1800" dirty="0"/>
              <a:t>1) New </a:t>
            </a:r>
            <a:r>
              <a:rPr lang="tr-TR" sz="1800" dirty="0" err="1"/>
              <a:t>Environmet</a:t>
            </a:r>
            <a:r>
              <a:rPr lang="tr-TR" sz="1800" dirty="0"/>
              <a:t> seçeneğinde </a:t>
            </a:r>
            <a:r>
              <a:rPr lang="tr-TR" sz="1800" dirty="0" err="1"/>
              <a:t>Anaconda</a:t>
            </a:r>
            <a:r>
              <a:rPr lang="tr-TR" sz="1800" dirty="0"/>
              <a:t> </a:t>
            </a:r>
            <a:r>
              <a:rPr lang="tr-TR" sz="1800" dirty="0" err="1"/>
              <a:t>daki</a:t>
            </a:r>
            <a:r>
              <a:rPr lang="tr-TR" sz="1800" dirty="0"/>
              <a:t> kurulu olan </a:t>
            </a:r>
            <a:r>
              <a:rPr lang="tr-TR" sz="1800" dirty="0" err="1"/>
              <a:t>Environmentin</a:t>
            </a:r>
            <a:r>
              <a:rPr lang="tr-TR" sz="1800" dirty="0"/>
              <a:t> dosya yolunu gösterip kurarsanız  yeniden </a:t>
            </a:r>
            <a:r>
              <a:rPr lang="tr-TR" sz="1800" dirty="0" err="1"/>
              <a:t>Anaconda</a:t>
            </a:r>
            <a:r>
              <a:rPr lang="tr-TR" sz="1800" dirty="0"/>
              <a:t> </a:t>
            </a:r>
            <a:r>
              <a:rPr lang="tr-TR" sz="1800" dirty="0" err="1"/>
              <a:t>daki</a:t>
            </a:r>
            <a:r>
              <a:rPr lang="tr-TR" sz="1800" dirty="0"/>
              <a:t> bütün kütüphaneleri buraya indirip     kurar.</a:t>
            </a:r>
          </a:p>
          <a:p>
            <a:r>
              <a:rPr lang="tr-TR" sz="1800" dirty="0"/>
              <a:t>2) </a:t>
            </a:r>
            <a:r>
              <a:rPr lang="tr-TR" sz="1800" dirty="0" err="1"/>
              <a:t>Previously</a:t>
            </a:r>
            <a:r>
              <a:rPr lang="tr-TR" sz="1800" dirty="0"/>
              <a:t> </a:t>
            </a:r>
            <a:r>
              <a:rPr lang="tr-TR" sz="1800" dirty="0" err="1"/>
              <a:t>Configured</a:t>
            </a:r>
            <a:r>
              <a:rPr lang="tr-TR" sz="1800" dirty="0"/>
              <a:t> seçeneği ise </a:t>
            </a:r>
            <a:r>
              <a:rPr lang="tr-TR" sz="1800" dirty="0" err="1"/>
              <a:t>Anaconda</a:t>
            </a:r>
            <a:r>
              <a:rPr lang="tr-TR" sz="1800" dirty="0"/>
              <a:t> üzerinde önceden kurulu olan </a:t>
            </a:r>
            <a:r>
              <a:rPr lang="tr-TR" sz="1800" dirty="0" err="1"/>
              <a:t>Environmet</a:t>
            </a:r>
            <a:r>
              <a:rPr lang="tr-TR" sz="1800" dirty="0"/>
              <a:t> üzerinden çalışır ve herhangi yeni bir kütüphane indirmenize gerek kalmaz.</a:t>
            </a:r>
            <a:endParaRPr lang="en-US" sz="1800" dirty="0"/>
          </a:p>
        </p:txBody>
      </p:sp>
      <p:pic>
        <p:nvPicPr>
          <p:cNvPr id="4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D1CBAE4F-9910-49B0-9F41-36933C2C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4" y="2811623"/>
            <a:ext cx="6225199" cy="27556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332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56AE69-0202-4627-A89F-5F89613A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tr-TR" dirty="0" err="1"/>
              <a:t>Pycharm</a:t>
            </a:r>
            <a:r>
              <a:rPr lang="tr-TR" dirty="0"/>
              <a:t> ve </a:t>
            </a:r>
            <a:r>
              <a:rPr lang="tr-TR" dirty="0" err="1"/>
              <a:t>Environmnet</a:t>
            </a:r>
            <a:r>
              <a:rPr lang="tr-TR" dirty="0"/>
              <a:t>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3F296B-D814-4846-983E-C4C02B700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493684" cy="3599316"/>
          </a:xfrm>
        </p:spPr>
        <p:txBody>
          <a:bodyPr>
            <a:normAutofit lnSpcReduction="10000"/>
          </a:bodyPr>
          <a:lstStyle/>
          <a:p>
            <a:r>
              <a:rPr lang="tr-TR" sz="1900" dirty="0" err="1"/>
              <a:t>Anaconda</a:t>
            </a:r>
            <a:r>
              <a:rPr lang="tr-TR" sz="1900" dirty="0"/>
              <a:t> olmadan </a:t>
            </a:r>
            <a:r>
              <a:rPr lang="tr-TR" sz="1900" dirty="0" err="1"/>
              <a:t>Pycharm</a:t>
            </a:r>
            <a:r>
              <a:rPr lang="tr-TR" sz="1900" dirty="0"/>
              <a:t> kurmak istiyorsanız aşağıdaki adımları takip edin.</a:t>
            </a:r>
          </a:p>
          <a:p>
            <a:r>
              <a:rPr lang="tr-TR" sz="1900" dirty="0"/>
              <a:t>1) </a:t>
            </a:r>
            <a:r>
              <a:rPr lang="tr-TR" sz="1900" dirty="0">
                <a:hlinkClick r:id="rId2"/>
              </a:rPr>
              <a:t>https://www.python.org/downloads/</a:t>
            </a:r>
            <a:r>
              <a:rPr lang="tr-TR" sz="1900" dirty="0"/>
              <a:t> adresinden bilgisayarınıza uygun </a:t>
            </a:r>
            <a:r>
              <a:rPr lang="tr-TR" sz="1900" dirty="0" err="1"/>
              <a:t>Python</a:t>
            </a:r>
            <a:r>
              <a:rPr lang="tr-TR" sz="1900" dirty="0"/>
              <a:t> sürümünü indirip kurun.</a:t>
            </a:r>
          </a:p>
          <a:p>
            <a:r>
              <a:rPr lang="tr-TR" sz="1900" dirty="0"/>
              <a:t>2) Kurduktan sonra </a:t>
            </a:r>
            <a:r>
              <a:rPr lang="tr-TR" sz="1900" dirty="0">
                <a:hlinkClick r:id="rId3"/>
              </a:rPr>
              <a:t>https://pytorch.org/</a:t>
            </a:r>
            <a:r>
              <a:rPr lang="tr-TR" sz="1900" dirty="0"/>
              <a:t> adresine gelip burada sizin için gerekli olan konfigürasyon ayarlarını yapın.</a:t>
            </a:r>
          </a:p>
          <a:p>
            <a:r>
              <a:rPr lang="tr-TR" sz="1900" dirty="0"/>
              <a:t>3) </a:t>
            </a:r>
            <a:r>
              <a:rPr lang="tr-TR" sz="1900" dirty="0" err="1"/>
              <a:t>Package</a:t>
            </a:r>
            <a:r>
              <a:rPr lang="tr-TR" sz="1900" dirty="0"/>
              <a:t> kısmında </a:t>
            </a:r>
            <a:r>
              <a:rPr lang="tr-TR" sz="1900" dirty="0" err="1"/>
              <a:t>pip</a:t>
            </a:r>
            <a:r>
              <a:rPr lang="tr-TR" sz="1900" dirty="0"/>
              <a:t> </a:t>
            </a:r>
            <a:r>
              <a:rPr lang="tr-TR" sz="1900" dirty="0" err="1"/>
              <a:t>olamasına</a:t>
            </a:r>
            <a:r>
              <a:rPr lang="tr-TR" sz="1900" dirty="0"/>
              <a:t> dikkat edin.</a:t>
            </a:r>
          </a:p>
          <a:p>
            <a:r>
              <a:rPr lang="tr-TR" sz="1900" dirty="0"/>
              <a:t>4) Bilgisayarınızda CUDA </a:t>
            </a:r>
            <a:r>
              <a:rPr lang="tr-TR" sz="1900" dirty="0" err="1"/>
              <a:t>detekleyen</a:t>
            </a:r>
            <a:r>
              <a:rPr lang="tr-TR" sz="1900" dirty="0"/>
              <a:t> ekran kartınız varsa </a:t>
            </a:r>
            <a:r>
              <a:rPr lang="tr-TR" sz="1900" dirty="0">
                <a:hlinkClick r:id="rId4"/>
              </a:rPr>
              <a:t>https://developer.nvidia.com/cuda-gpus</a:t>
            </a:r>
            <a:r>
              <a:rPr lang="tr-TR" sz="1900" dirty="0"/>
              <a:t> adresinden bakıp uygun olan seçeneği seçin yok ise CPU seçeneğini seçip alttaki verilen kodu kopyalayın.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105BE92-093E-4E20-AC88-507FAC635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53" y="2420471"/>
            <a:ext cx="4477870" cy="27128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2230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2085</TotalTime>
  <Words>686</Words>
  <Application>Microsoft Office PowerPoint</Application>
  <PresentationFormat>Geniş ekran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Trebuchet MS</vt:lpstr>
      <vt:lpstr>Berlin</vt:lpstr>
      <vt:lpstr>Kurulumlar</vt:lpstr>
      <vt:lpstr>Anakondanın Kurulumu</vt:lpstr>
      <vt:lpstr>Pytorch Kütüphanesinin Kurulumu</vt:lpstr>
      <vt:lpstr>Pytorch Kütüphanesinin Kurulumu</vt:lpstr>
      <vt:lpstr>Jupyter Notebook Çalıştırmak</vt:lpstr>
      <vt:lpstr>Jupyter Notebook Kısa Yolları</vt:lpstr>
      <vt:lpstr>Pycharm Kurulumu(Anaconda Environment)</vt:lpstr>
      <vt:lpstr>Pycharm Kurulumu(Anaconda Environment)</vt:lpstr>
      <vt:lpstr>Pycharm ve Environmnet Kurulumu</vt:lpstr>
      <vt:lpstr>Pycharm ve Environmnet Kurulumu</vt:lpstr>
      <vt:lpstr>Pycharm ve Environmnet Kurulumu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Kurulumlar</dc:title>
  <dc:creator>Çetin Erçelik</dc:creator>
  <cp:lastModifiedBy>Çetin Erçelik</cp:lastModifiedBy>
  <cp:revision>11</cp:revision>
  <dcterms:created xsi:type="dcterms:W3CDTF">2022-02-13T09:10:26Z</dcterms:created>
  <dcterms:modified xsi:type="dcterms:W3CDTF">2022-02-19T11:40:52Z</dcterms:modified>
</cp:coreProperties>
</file>