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95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5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72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21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14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75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699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653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91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5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66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428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40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914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04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8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74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5E5B-8416-4110-8550-6E1637000642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FE38-398E-4C34-BEBD-E0094C5A2B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554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1714C9-81C6-40DB-A2B6-C4CC2B7FC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Pytorch</a:t>
            </a:r>
            <a:r>
              <a:rPr lang="tr-TR" dirty="0"/>
              <a:t> Nedir ?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9987EC-1EDB-4856-A581-8F7AE17D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153065"/>
          </a:xfrm>
        </p:spPr>
        <p:txBody>
          <a:bodyPr>
            <a:normAutofit/>
          </a:bodyPr>
          <a:lstStyle/>
          <a:p>
            <a:pPr algn="l"/>
            <a:r>
              <a:rPr lang="tr-TR" b="0" i="0" dirty="0">
                <a:effectLst/>
                <a:latin typeface="Poppins" panose="020B0502040204020203" pitchFamily="2" charset="-94"/>
              </a:rPr>
              <a:t>1) </a:t>
            </a:r>
            <a:r>
              <a:rPr lang="tr-TR" b="0" i="0" dirty="0" err="1">
                <a:effectLst/>
                <a:latin typeface="Poppins" panose="020B0502040204020203" pitchFamily="2" charset="-94"/>
              </a:rPr>
              <a:t>PyTorch</a:t>
            </a:r>
            <a:r>
              <a:rPr lang="tr-TR" b="0" i="0" dirty="0">
                <a:effectLst/>
                <a:latin typeface="Poppins" panose="020B0502040204020203" pitchFamily="2" charset="-94"/>
              </a:rPr>
              <a:t>, grafik işlem birimlerinin gücünü kullanan </a:t>
            </a:r>
            <a:r>
              <a:rPr lang="tr-TR" b="0" i="0" dirty="0" err="1">
                <a:effectLst/>
                <a:latin typeface="Poppins" panose="020B0502040204020203" pitchFamily="2" charset="-94"/>
              </a:rPr>
              <a:t>Python</a:t>
            </a:r>
            <a:r>
              <a:rPr lang="tr-TR" b="0" i="0" dirty="0">
                <a:effectLst/>
                <a:latin typeface="Poppins" panose="020B0502040204020203" pitchFamily="2" charset="-94"/>
              </a:rPr>
              <a:t> tabanlı bir bilimsel bilgi işlem paketidir. </a:t>
            </a:r>
          </a:p>
          <a:p>
            <a:pPr algn="l"/>
            <a:r>
              <a:rPr lang="tr-TR" dirty="0"/>
              <a:t>2) Maksimum hız ve esneklik sağlayan 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araştırma </a:t>
            </a:r>
            <a:r>
              <a:rPr lang="tr-TR" dirty="0" err="1"/>
              <a:t>platformalrındandır</a:t>
            </a:r>
            <a:r>
              <a:rPr lang="tr-TR" dirty="0"/>
              <a:t>.</a:t>
            </a:r>
          </a:p>
          <a:p>
            <a:pPr algn="l"/>
            <a:r>
              <a:rPr lang="tr-TR" dirty="0"/>
              <a:t>3) Başarısının sırrı tamamen </a:t>
            </a:r>
            <a:r>
              <a:rPr lang="tr-TR" dirty="0" err="1"/>
              <a:t>Pythonic</a:t>
            </a:r>
            <a:r>
              <a:rPr lang="tr-TR" dirty="0"/>
              <a:t> olması ve sinir ağ modellerini sorunsuz oluşturmasıdır.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980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9A17A4-9D44-4913-A072-F0248447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63380"/>
          </a:xfrm>
        </p:spPr>
        <p:txBody>
          <a:bodyPr/>
          <a:lstStyle/>
          <a:p>
            <a:r>
              <a:rPr lang="tr-TR" dirty="0" err="1"/>
              <a:t>NumPy</a:t>
            </a:r>
            <a:r>
              <a:rPr lang="tr-TR" dirty="0"/>
              <a:t> Kütüphanesi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C07D0C-9B93-4D43-9A4B-305B3D72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67900"/>
          </a:xfrm>
        </p:spPr>
        <p:txBody>
          <a:bodyPr>
            <a:noAutofit/>
          </a:bodyPr>
          <a:lstStyle/>
          <a:p>
            <a:r>
              <a:rPr lang="tr-TR" dirty="0" err="1"/>
              <a:t>NumPy</a:t>
            </a:r>
            <a:r>
              <a:rPr lang="tr-TR" dirty="0"/>
              <a:t>, 2005 yılında </a:t>
            </a:r>
            <a:r>
              <a:rPr lang="tr-TR" dirty="0" err="1"/>
              <a:t>Travis</a:t>
            </a:r>
            <a:r>
              <a:rPr lang="tr-TR" dirty="0"/>
              <a:t> </a:t>
            </a:r>
            <a:r>
              <a:rPr lang="tr-TR" dirty="0" err="1"/>
              <a:t>Oliphant</a:t>
            </a:r>
            <a:r>
              <a:rPr lang="tr-TR" dirty="0"/>
              <a:t> tarafından oluşturulmuş açık kaynak ve numerik bir </a:t>
            </a:r>
            <a:r>
              <a:rPr lang="tr-TR" dirty="0" err="1"/>
              <a:t>Python</a:t>
            </a:r>
            <a:r>
              <a:rPr lang="tr-TR" dirty="0"/>
              <a:t> kütüphanesidir.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Numpy</a:t>
            </a:r>
            <a:r>
              <a:rPr lang="tr-TR" dirty="0"/>
              <a:t> dizilerle çalışmak için kullanılan bir </a:t>
            </a:r>
            <a:r>
              <a:rPr lang="tr-TR" dirty="0" err="1"/>
              <a:t>Python</a:t>
            </a:r>
            <a:r>
              <a:rPr lang="tr-TR" dirty="0"/>
              <a:t> kütüphanesidir.</a:t>
            </a:r>
          </a:p>
          <a:p>
            <a:endParaRPr lang="tr-TR" dirty="0"/>
          </a:p>
          <a:p>
            <a:r>
              <a:rPr lang="tr-TR" dirty="0"/>
              <a:t>Çok Boyutlu dizin ve matris veri yapılarını içerir.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 Ayrıca doğrusal cebir ,</a:t>
            </a:r>
            <a:r>
              <a:rPr lang="tr-TR" dirty="0" err="1"/>
              <a:t>fourier</a:t>
            </a:r>
            <a:r>
              <a:rPr lang="tr-TR" dirty="0"/>
              <a:t> dönüşümü ve matrisler alanında çalışmak için gerekli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043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1F83FB-1229-4F12-A3A4-8FFC1ECC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NumPy</a:t>
            </a:r>
            <a:r>
              <a:rPr lang="tr-TR" dirty="0"/>
              <a:t> Kütüphanesi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C47C6D-D31F-41B0-A808-359181D0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Numpy</a:t>
            </a:r>
            <a:r>
              <a:rPr lang="tr-TR" dirty="0"/>
              <a:t> ,geleneksel </a:t>
            </a:r>
            <a:r>
              <a:rPr lang="tr-TR" dirty="0" err="1"/>
              <a:t>Python</a:t>
            </a:r>
            <a:r>
              <a:rPr lang="tr-TR" dirty="0"/>
              <a:t> listelerinden 50 kata kadar daha hızlı bir dizi nesnesi sağlamayı </a:t>
            </a:r>
            <a:r>
              <a:rPr lang="tr-TR" dirty="0" err="1"/>
              <a:t>amaçlamktadır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NumPy’ın</a:t>
            </a:r>
            <a:r>
              <a:rPr lang="tr-TR" dirty="0"/>
              <a:t> </a:t>
            </a:r>
            <a:r>
              <a:rPr lang="tr-TR" dirty="0" err="1"/>
              <a:t>Pythondan</a:t>
            </a:r>
            <a:r>
              <a:rPr lang="tr-TR" dirty="0"/>
              <a:t> </a:t>
            </a:r>
            <a:r>
              <a:rPr lang="tr-TR" dirty="0" err="1"/>
              <a:t>hzılı</a:t>
            </a:r>
            <a:r>
              <a:rPr lang="tr-TR" dirty="0"/>
              <a:t> olmasının temel sebebi hız gerektiren parçalarının C veya C++ ile yazılmasıdır.</a:t>
            </a:r>
          </a:p>
          <a:p>
            <a:endParaRPr lang="tr-TR" dirty="0"/>
          </a:p>
          <a:p>
            <a:r>
              <a:rPr lang="tr-TR" dirty="0" err="1">
                <a:solidFill>
                  <a:schemeClr val="accent2"/>
                </a:solidFill>
              </a:rPr>
              <a:t>pip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install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numpy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/>
              <a:t>komutu ile kurulumu sağlanır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>
                <a:solidFill>
                  <a:schemeClr val="accent2"/>
                </a:solidFill>
              </a:rPr>
              <a:t>import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numpy</a:t>
            </a:r>
            <a:r>
              <a:rPr lang="tr-TR" dirty="0">
                <a:solidFill>
                  <a:schemeClr val="accent2"/>
                </a:solidFill>
              </a:rPr>
              <a:t> as </a:t>
            </a:r>
            <a:r>
              <a:rPr lang="tr-TR" dirty="0" err="1">
                <a:solidFill>
                  <a:schemeClr val="accent2"/>
                </a:solidFill>
              </a:rPr>
              <a:t>np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/>
              <a:t>ile dahil edilir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800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267B79-10B2-4E2C-A484-9DC9401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Pandas</a:t>
            </a:r>
            <a:r>
              <a:rPr lang="tr-TR" dirty="0"/>
              <a:t> Kütüphanesi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B26E54-6D7C-4BDD-AA07-BA960646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Pandas</a:t>
            </a:r>
            <a:r>
              <a:rPr lang="tr-TR" dirty="0"/>
              <a:t>, “ilişkisel” ve “etiketli” verilerle çalışmayı kolay ve sezgisel hale getirmek için tasarlanmış hızlı, esnek ve etkileyici veri yapıları sağlayan bir </a:t>
            </a:r>
            <a:r>
              <a:rPr lang="tr-TR" dirty="0" err="1"/>
              <a:t>Python</a:t>
            </a:r>
            <a:r>
              <a:rPr lang="tr-TR" dirty="0"/>
              <a:t> paketidir.</a:t>
            </a:r>
          </a:p>
          <a:p>
            <a:endParaRPr lang="tr-TR" dirty="0"/>
          </a:p>
          <a:p>
            <a:r>
              <a:rPr lang="tr-TR" dirty="0" err="1"/>
              <a:t>Pandas</a:t>
            </a:r>
            <a:r>
              <a:rPr lang="tr-TR" dirty="0"/>
              <a:t> nesneleri büyük ölçüde </a:t>
            </a:r>
            <a:r>
              <a:rPr lang="tr-TR" dirty="0" err="1"/>
              <a:t>Numpy</a:t>
            </a:r>
            <a:r>
              <a:rPr lang="tr-TR" dirty="0"/>
              <a:t> ile bağlantılıdır. Buna </a:t>
            </a:r>
            <a:r>
              <a:rPr lang="tr-TR" dirty="0" err="1"/>
              <a:t>Pandas</a:t>
            </a:r>
            <a:r>
              <a:rPr lang="tr-TR" dirty="0"/>
              <a:t> </a:t>
            </a:r>
            <a:r>
              <a:rPr lang="tr-TR" dirty="0" err="1"/>
              <a:t>Numpy’i</a:t>
            </a:r>
            <a:r>
              <a:rPr lang="tr-TR" dirty="0"/>
              <a:t> genişletir diyebiliriz.</a:t>
            </a:r>
          </a:p>
          <a:p>
            <a:endParaRPr lang="tr-TR" dirty="0"/>
          </a:p>
          <a:p>
            <a:r>
              <a:rPr lang="tr-TR" dirty="0"/>
              <a:t>Nerede Kullanılır;</a:t>
            </a:r>
          </a:p>
          <a:p>
            <a:pPr marL="0" indent="0">
              <a:buNone/>
            </a:pPr>
            <a:r>
              <a:rPr lang="tr-TR" dirty="0"/>
              <a:t>* Finans, istatistik, sosyal bilimler, bir çok mühendislik alanındaki tipik kullanım durumlarının büyük çoğunluğunu ele alır.</a:t>
            </a:r>
          </a:p>
        </p:txBody>
      </p:sp>
    </p:spTree>
    <p:extLst>
      <p:ext uri="{BB962C8B-B14F-4D97-AF65-F5344CB8AC3E}">
        <p14:creationId xmlns:p14="http://schemas.microsoft.com/office/powerpoint/2010/main" val="352005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967134-983E-4FF5-A927-1B19B297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Pandas</a:t>
            </a:r>
            <a:r>
              <a:rPr lang="tr-TR" dirty="0"/>
              <a:t> Kütüphanesi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107F0-B7D4-4B03-A547-0AED3C941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19071" cy="3767900"/>
          </a:xfrm>
        </p:spPr>
        <p:txBody>
          <a:bodyPr/>
          <a:lstStyle/>
          <a:p>
            <a:r>
              <a:rPr lang="tr-TR" dirty="0" err="1"/>
              <a:t>Pandas</a:t>
            </a:r>
            <a:r>
              <a:rPr lang="tr-TR" dirty="0"/>
              <a:t> neyi iyi yapar;</a:t>
            </a:r>
          </a:p>
          <a:p>
            <a:pPr marL="0" indent="0">
              <a:buNone/>
            </a:pPr>
            <a:r>
              <a:rPr lang="tr-TR" dirty="0"/>
              <a:t>* Kayıp verilerin (</a:t>
            </a:r>
            <a:r>
              <a:rPr lang="tr-TR" dirty="0" err="1"/>
              <a:t>NaN</a:t>
            </a:r>
            <a:r>
              <a:rPr lang="tr-TR" dirty="0"/>
              <a:t> olarak temsil edilir) kolayca işlenmesi</a:t>
            </a:r>
          </a:p>
          <a:p>
            <a:pPr marL="0" indent="0">
              <a:buNone/>
            </a:pPr>
            <a:r>
              <a:rPr lang="tr-TR" dirty="0"/>
              <a:t>* Boyut </a:t>
            </a:r>
            <a:r>
              <a:rPr lang="tr-TR" dirty="0" err="1"/>
              <a:t>değiştirilebilirlik</a:t>
            </a:r>
            <a:r>
              <a:rPr lang="tr-TR" dirty="0"/>
              <a:t>: </a:t>
            </a:r>
            <a:r>
              <a:rPr lang="tr-TR" dirty="0" err="1"/>
              <a:t>DataFrame</a:t>
            </a:r>
            <a:r>
              <a:rPr lang="tr-TR" dirty="0"/>
              <a:t> ve daha yüksek boyutlu nesnelerden sütunlar eklenebilir veya silinebilir.</a:t>
            </a:r>
          </a:p>
          <a:p>
            <a:pPr marL="0" indent="0">
              <a:buNone/>
            </a:pPr>
            <a:r>
              <a:rPr lang="tr-TR" dirty="0"/>
              <a:t>* Verilerden </a:t>
            </a:r>
            <a:r>
              <a:rPr lang="tr-TR" dirty="0" err="1"/>
              <a:t>hizalamyı,etkitelemeyi</a:t>
            </a:r>
            <a:r>
              <a:rPr lang="tr-TR" dirty="0"/>
              <a:t>  gözden kaçırdığınız veya büyük boyutlu verilerdeki hizalama ve etiketleme problemini sizin için düzenler.</a:t>
            </a:r>
          </a:p>
          <a:p>
            <a:pPr marL="0" indent="0">
              <a:buNone/>
            </a:pPr>
            <a:r>
              <a:rPr lang="tr-TR" dirty="0"/>
              <a:t>* Verileri toplamak ve dönüştürmek için veri kümelerinde böl-uygula-birleştir işlemlerini gerçekleştirmek için güçlü ve esnek “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” işlevine sahiptir.</a:t>
            </a:r>
          </a:p>
        </p:txBody>
      </p:sp>
    </p:spTree>
    <p:extLst>
      <p:ext uri="{BB962C8B-B14F-4D97-AF65-F5344CB8AC3E}">
        <p14:creationId xmlns:p14="http://schemas.microsoft.com/office/powerpoint/2010/main" val="292416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C4831C-6BC9-4BA2-8DDF-C6F3C1B8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Pandas</a:t>
            </a:r>
            <a:r>
              <a:rPr lang="tr-TR" dirty="0"/>
              <a:t> Serileri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5C4FD0-3A15-4055-A53D-293ACF9E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65503" cy="3599316"/>
          </a:xfrm>
        </p:spPr>
        <p:txBody>
          <a:bodyPr/>
          <a:lstStyle/>
          <a:p>
            <a:r>
              <a:rPr lang="tr-TR" dirty="0" err="1"/>
              <a:t>Pandas</a:t>
            </a:r>
            <a:r>
              <a:rPr lang="tr-TR" dirty="0"/>
              <a:t> Serileri </a:t>
            </a:r>
            <a:r>
              <a:rPr lang="tr-TR" dirty="0" err="1"/>
              <a:t>Numpy</a:t>
            </a:r>
            <a:r>
              <a:rPr lang="tr-TR" dirty="0"/>
              <a:t> dizilerini baz alarak oluşturulmuştur. Dolayısıyla tek boyutlu </a:t>
            </a:r>
            <a:r>
              <a:rPr lang="tr-TR" dirty="0" err="1"/>
              <a:t>Numpy</a:t>
            </a:r>
            <a:r>
              <a:rPr lang="tr-TR" dirty="0"/>
              <a:t> dizilerine çok benzerler.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Pandas</a:t>
            </a:r>
            <a:r>
              <a:rPr lang="tr-TR" dirty="0"/>
              <a:t> serileri </a:t>
            </a:r>
            <a:r>
              <a:rPr lang="tr-TR" dirty="0" err="1"/>
              <a:t>index</a:t>
            </a:r>
            <a:r>
              <a:rPr lang="tr-TR" dirty="0"/>
              <a:t> bilgisine sahip </a:t>
            </a:r>
            <a:r>
              <a:rPr lang="tr-TR" dirty="0" err="1"/>
              <a:t>numpy</a:t>
            </a:r>
            <a:r>
              <a:rPr lang="tr-TR" dirty="0"/>
              <a:t> </a:t>
            </a:r>
            <a:r>
              <a:rPr lang="tr-TR" dirty="0" err="1"/>
              <a:t>serileridir.BU</a:t>
            </a:r>
            <a:r>
              <a:rPr lang="tr-TR" dirty="0"/>
              <a:t> şu anlama geliyor bir diziyi gerek </a:t>
            </a:r>
            <a:r>
              <a:rPr lang="tr-TR" dirty="0" err="1"/>
              <a:t>numeric</a:t>
            </a:r>
            <a:r>
              <a:rPr lang="tr-TR" dirty="0"/>
              <a:t> olarak gerekte </a:t>
            </a:r>
            <a:r>
              <a:rPr lang="tr-TR" dirty="0" err="1"/>
              <a:t>alfabaetik</a:t>
            </a:r>
            <a:r>
              <a:rPr lang="tr-TR" dirty="0"/>
              <a:t> olarak </a:t>
            </a:r>
            <a:r>
              <a:rPr lang="tr-TR" dirty="0" err="1"/>
              <a:t>indexliyebilmektir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my_series</a:t>
            </a:r>
            <a:r>
              <a:rPr lang="tr-TR" dirty="0"/>
              <a:t> = </a:t>
            </a:r>
            <a:r>
              <a:rPr lang="tr-TR" dirty="0" err="1"/>
              <a:t>pd.Series</a:t>
            </a:r>
            <a:r>
              <a:rPr lang="tr-TR" dirty="0"/>
              <a:t>(</a:t>
            </a:r>
            <a:r>
              <a:rPr lang="tr-TR" dirty="0" err="1"/>
              <a:t>data,index</a:t>
            </a:r>
            <a:r>
              <a:rPr lang="tr-TR" dirty="0"/>
              <a:t>) Genel </a:t>
            </a:r>
            <a:r>
              <a:rPr lang="tr-TR" dirty="0" err="1"/>
              <a:t>kullımı</a:t>
            </a:r>
            <a:r>
              <a:rPr lang="tr-TR" dirty="0"/>
              <a:t> bu </a:t>
            </a:r>
            <a:r>
              <a:rPr lang="tr-TR" dirty="0" err="1"/>
              <a:t>şekidedir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649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3D0929-A855-4BE3-8D56-AE2FC8B1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Frames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299E01-7175-4BE7-8310-AAD27458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DataFrame</a:t>
            </a:r>
            <a:r>
              <a:rPr lang="tr-TR" dirty="0"/>
              <a:t> iki boyutlu satır ve </a:t>
            </a:r>
            <a:r>
              <a:rPr lang="tr-TR" dirty="0" err="1"/>
              <a:t>sutunlardan</a:t>
            </a:r>
            <a:r>
              <a:rPr lang="tr-TR" dirty="0"/>
              <a:t> </a:t>
            </a:r>
            <a:r>
              <a:rPr lang="tr-TR"/>
              <a:t>oluşur.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Bundan dolayı birçok farklı formattan (</a:t>
            </a:r>
            <a:r>
              <a:rPr lang="tr-TR" dirty="0" err="1"/>
              <a:t>csv,excel</a:t>
            </a:r>
            <a:r>
              <a:rPr lang="tr-TR" dirty="0"/>
              <a:t> gibi) satır ve sütunlardan oluşabilecek veri </a:t>
            </a:r>
            <a:r>
              <a:rPr lang="tr-TR" dirty="0" err="1"/>
              <a:t>dosaylarını</a:t>
            </a:r>
            <a:r>
              <a:rPr lang="tr-TR" dirty="0"/>
              <a:t> içe aktarabilir ve üzendi işlem yapılabilir hale getirebilir.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2024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2187</TotalTime>
  <Words>389</Words>
  <Application>Microsoft Office PowerPoint</Application>
  <PresentationFormat>Geniş ekran</PresentationFormat>
  <Paragraphs>43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Poppins</vt:lpstr>
      <vt:lpstr>Trebuchet MS</vt:lpstr>
      <vt:lpstr>Berlin</vt:lpstr>
      <vt:lpstr>Pytorch Nedir ?</vt:lpstr>
      <vt:lpstr>NumPy Kütüphanesi nedir ?</vt:lpstr>
      <vt:lpstr>NumPy Kütüphanesi nedir ?</vt:lpstr>
      <vt:lpstr>Pandas Kütüphanesi Nedir ?</vt:lpstr>
      <vt:lpstr>Pandas Kütüphanesi Nedir ?</vt:lpstr>
      <vt:lpstr>Pandas Serileri</vt:lpstr>
      <vt:lpstr>Data 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Kurulumlar</dc:title>
  <dc:creator>Çetin Erçelik</dc:creator>
  <cp:lastModifiedBy>Çetin Erçelik</cp:lastModifiedBy>
  <cp:revision>26</cp:revision>
  <dcterms:created xsi:type="dcterms:W3CDTF">2022-02-13T09:10:26Z</dcterms:created>
  <dcterms:modified xsi:type="dcterms:W3CDTF">2022-02-22T20:43:52Z</dcterms:modified>
</cp:coreProperties>
</file>