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74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51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22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58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54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48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0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2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6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61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19C6-1BC9-41B6-951B-94013DAA4089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5B67-F71D-4D18-B19C-03FE5FA95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96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621668"/>
            <a:ext cx="6972300" cy="524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9314" y="5510564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ig Caslon"/>
                <a:cs typeface="Big Caslon"/>
              </a:rPr>
              <a:t>O  que acontece  quando  a  máscara  cai?</a:t>
            </a:r>
          </a:p>
        </p:txBody>
      </p:sp>
    </p:spTree>
    <p:extLst>
      <p:ext uri="{BB962C8B-B14F-4D97-AF65-F5344CB8AC3E}">
        <p14:creationId xmlns:p14="http://schemas.microsoft.com/office/powerpoint/2010/main" val="340869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2000">
        <p14:reveal/>
      </p:transition>
    </mc:Choice>
    <mc:Fallback xmlns="">
      <p:transition spd="slow" advClick="0" advTm="12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Big Caslon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Vitória</dc:creator>
  <cp:lastModifiedBy>Vitória</cp:lastModifiedBy>
  <cp:revision>1</cp:revision>
  <dcterms:created xsi:type="dcterms:W3CDTF">2017-07-25T13:16:37Z</dcterms:created>
  <dcterms:modified xsi:type="dcterms:W3CDTF">2017-07-25T13:17:07Z</dcterms:modified>
</cp:coreProperties>
</file>