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73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1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6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7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5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3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8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9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EA52-F744-ED41-835D-E54284ECB888}" type="datetimeFigureOut">
              <a:rPr lang="en-US" smtClean="0"/>
              <a:t>11/1/2018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10E3-D025-AA45-BEDB-4E9A069B1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4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596" y="1100231"/>
            <a:ext cx="7881629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I e II Guerras </a:t>
            </a:r>
            <a:r>
              <a:rPr lang="pt-BR" sz="4000" i="1" dirty="0">
                <a:solidFill>
                  <a:srgbClr val="FF0000"/>
                </a:solidFill>
                <a:latin typeface="Arial Hebrew"/>
                <a:cs typeface="Arial Hebrew"/>
              </a:rPr>
              <a:t>[Silenciosa]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1901 - 1945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Duração: 44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Física Quântica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  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117</a:t>
            </a:r>
            <a:r>
              <a:rPr lang="pt-BR" sz="4000" dirty="0"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73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1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596" y="1100231"/>
            <a:ext cx="7881629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Baby Boomers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1946 - 1964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Duração: 18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Pílula Anticoncepcional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  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72</a:t>
            </a:r>
            <a:r>
              <a:rPr lang="pt-BR" sz="4000" dirty="0"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54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596" y="1100231"/>
            <a:ext cx="7881629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X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1965 - 1980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Duração: 15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Missão Tripulada para a Lua 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  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53</a:t>
            </a:r>
            <a:r>
              <a:rPr lang="pt-BR" sz="4000" dirty="0"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38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6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074" y="1100231"/>
            <a:ext cx="8526672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Y </a:t>
            </a:r>
            <a:r>
              <a:rPr lang="pt-BR" sz="4000" i="1" dirty="0">
                <a:solidFill>
                  <a:srgbClr val="FF0000"/>
                </a:solidFill>
                <a:latin typeface="Arial Hebrew"/>
                <a:cs typeface="Arial Hebrew"/>
              </a:rPr>
              <a:t>[Millenium]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1981 - 1997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 16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Queda do Muro de Berlim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  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37</a:t>
            </a:r>
            <a:r>
              <a:rPr lang="pt-BR" sz="4000" dirty="0"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21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8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596" y="1100231"/>
            <a:ext cx="7881629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Z </a:t>
            </a:r>
            <a:r>
              <a:rPr lang="pt-BR" sz="4000" i="1" dirty="0">
                <a:solidFill>
                  <a:srgbClr val="FF0000"/>
                </a:solidFill>
                <a:latin typeface="Arial Hebrew"/>
                <a:cs typeface="Arial Hebrew"/>
              </a:rPr>
              <a:t>[Centennials]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1998 - 2009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 11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Smartphone/ iPhone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  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20</a:t>
            </a:r>
            <a:r>
              <a:rPr lang="pt-BR" sz="4000" dirty="0">
                <a:latin typeface="Arial Hebrew"/>
                <a:cs typeface="Arial Hebrew"/>
              </a:rPr>
              <a:t>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09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3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262" y="1100231"/>
            <a:ext cx="880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G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. </a:t>
            </a:r>
            <a:r>
              <a:rPr lang="pt-BR" sz="4800" i="1" dirty="0">
                <a:solidFill>
                  <a:srgbClr val="FF0000"/>
                </a:solidFill>
                <a:latin typeface="Arial Hebrew"/>
                <a:cs typeface="Arial Hebrew"/>
              </a:rPr>
              <a:t>Alpha   </a:t>
            </a:r>
            <a:r>
              <a:rPr lang="pt-BR" sz="4800" dirty="0">
                <a:solidFill>
                  <a:schemeClr val="accent3">
                    <a:lumMod val="50000"/>
                  </a:schemeClr>
                </a:solidFill>
                <a:latin typeface="Arial Hebrew"/>
                <a:cs typeface="Arial Hebrew"/>
              </a:rPr>
              <a:t>                      </a:t>
            </a:r>
          </a:p>
          <a:p>
            <a:r>
              <a:rPr lang="pt-BR" sz="4800" dirty="0">
                <a:solidFill>
                  <a:srgbClr val="FF0000"/>
                </a:solidFill>
                <a:latin typeface="Arial Hebrew"/>
                <a:cs typeface="Arial Hebrew"/>
              </a:rPr>
              <a:t>   2010 - 2025</a:t>
            </a: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endParaRPr lang="pt-BR" dirty="0">
              <a:solidFill>
                <a:srgbClr val="008000"/>
              </a:solidFill>
              <a:latin typeface="Arial Hebrew"/>
              <a:cs typeface="Arial Hebrew"/>
            </a:endParaRP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Duração 15 anos</a:t>
            </a:r>
          </a:p>
          <a:p>
            <a:pPr algn="r"/>
            <a:r>
              <a:rPr lang="pt-BR" dirty="0">
                <a:solidFill>
                  <a:srgbClr val="008000"/>
                </a:solidFill>
                <a:latin typeface="Arial Hebrew"/>
                <a:cs typeface="Arial Hebrew"/>
              </a:rPr>
              <a:t>Acontecimento Apropriador: Movimentos Migratórios </a:t>
            </a:r>
          </a:p>
          <a:p>
            <a:endParaRPr lang="pt-BR" sz="5400" dirty="0">
              <a:solidFill>
                <a:srgbClr val="4F6228"/>
              </a:solidFill>
              <a:latin typeface="Arial Hebrew"/>
              <a:cs typeface="Arial Hebrew"/>
            </a:endParaRPr>
          </a:p>
          <a:p>
            <a:r>
              <a:rPr lang="pt-BR" sz="5400" dirty="0">
                <a:solidFill>
                  <a:srgbClr val="4F6228"/>
                </a:solidFill>
                <a:latin typeface="Arial Hebrew"/>
                <a:cs typeface="Arial Hebrew"/>
              </a:rPr>
              <a:t>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egmento etário  a partir dos </a:t>
            </a:r>
            <a:r>
              <a:rPr lang="pt-BR" sz="4000" dirty="0">
                <a:solidFill>
                  <a:srgbClr val="FF0000"/>
                </a:solidFill>
                <a:latin typeface="Arial Hebrew"/>
                <a:cs typeface="Arial Hebrew"/>
              </a:rPr>
              <a:t>08 </a:t>
            </a:r>
            <a:r>
              <a:rPr lang="pt-BR" sz="3600" dirty="0">
                <a:solidFill>
                  <a:srgbClr val="4F6228"/>
                </a:solidFill>
                <a:latin typeface="Arial Hebrew"/>
                <a:cs typeface="Arial Hebrew"/>
              </a:rPr>
              <a:t>anos</a:t>
            </a:r>
            <a:r>
              <a:rPr lang="pt-BR" sz="4000" dirty="0">
                <a:solidFill>
                  <a:srgbClr val="4F6228"/>
                </a:solidFill>
                <a:latin typeface="Arial Hebrew"/>
                <a:cs typeface="Arial Hebr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28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160</Words>
  <Application>Microsoft Office PowerPoint</Application>
  <PresentationFormat>Apresentação na tela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Hebrew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F Mello</dc:creator>
  <cp:lastModifiedBy>Vitoria Barros</cp:lastModifiedBy>
  <cp:revision>79</cp:revision>
  <cp:lastPrinted>2018-03-14T14:20:09Z</cp:lastPrinted>
  <dcterms:created xsi:type="dcterms:W3CDTF">2018-03-05T20:10:31Z</dcterms:created>
  <dcterms:modified xsi:type="dcterms:W3CDTF">2018-11-01T20:03:46Z</dcterms:modified>
</cp:coreProperties>
</file>