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A9C2F5"/>
    <a:srgbClr val="326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4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1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1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5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8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0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5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19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D72A-C37C-489F-BE19-E9D8AEBBA5DC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8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24180" y="557973"/>
            <a:ext cx="4796092" cy="5895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err="1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Minikube</a:t>
            </a:r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 VM</a:t>
            </a:r>
            <a:endParaRPr lang="ja-JP" altLang="en-US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七角形 6"/>
          <p:cNvSpPr>
            <a:spLocks noChangeAspect="1"/>
          </p:cNvSpPr>
          <p:nvPr/>
        </p:nvSpPr>
        <p:spPr>
          <a:xfrm>
            <a:off x="2555776" y="1069975"/>
            <a:ext cx="1152815" cy="1062881"/>
          </a:xfrm>
          <a:prstGeom prst="hept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Master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六角形 1"/>
          <p:cNvSpPr>
            <a:spLocks noChangeAspect="1"/>
          </p:cNvSpPr>
          <p:nvPr/>
        </p:nvSpPr>
        <p:spPr>
          <a:xfrm rot="5400000">
            <a:off x="2466513" y="2150112"/>
            <a:ext cx="4339008" cy="4016465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771800" y="3942320"/>
            <a:ext cx="792088" cy="432048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Service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13" name="カギ線コネクタ 12"/>
          <p:cNvCxnSpPr>
            <a:stCxn id="2" idx="3"/>
            <a:endCxn id="7" idx="1"/>
          </p:cNvCxnSpPr>
          <p:nvPr/>
        </p:nvCxnSpPr>
        <p:spPr>
          <a:xfrm rot="16200000" flipV="1">
            <a:off x="4054646" y="1407469"/>
            <a:ext cx="235320" cy="927423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289608" y="227917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pic>
        <p:nvPicPr>
          <p:cNvPr id="1032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11" y="2996952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20" y="3006302"/>
            <a:ext cx="1099000" cy="10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7" idx="4"/>
            <a:endCxn id="1034" idx="0"/>
          </p:cNvCxnSpPr>
          <p:nvPr/>
        </p:nvCxnSpPr>
        <p:spPr>
          <a:xfrm rot="10800000" flipV="1">
            <a:off x="1502221" y="1753520"/>
            <a:ext cx="1053553" cy="1252781"/>
          </a:xfrm>
          <a:prstGeom prst="bentConnector2">
            <a:avLst/>
          </a:prstGeom>
          <a:ln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3851920" y="2824361"/>
            <a:ext cx="2592288" cy="2664296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Deployment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001914" y="3328417"/>
            <a:ext cx="1213222" cy="936104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Pod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4115413" y="3726557"/>
            <a:ext cx="986225" cy="432048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ja-JP" sz="1600" dirty="0" smtClean="0">
                <a:latin typeface="Impact" panose="020B0806030902050204" pitchFamily="34" charset="0"/>
              </a:rPr>
              <a:t>Container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53" name="カギ線コネクタ 52"/>
          <p:cNvCxnSpPr>
            <a:stCxn id="8" idx="1"/>
            <a:endCxn id="1034" idx="3"/>
          </p:cNvCxnSpPr>
          <p:nvPr/>
        </p:nvCxnSpPr>
        <p:spPr>
          <a:xfrm rot="10800000">
            <a:off x="2051720" y="3555802"/>
            <a:ext cx="720080" cy="602542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4001914" y="4408537"/>
            <a:ext cx="1213222" cy="936104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Pod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4115413" y="4806677"/>
            <a:ext cx="986225" cy="432048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ja-JP" sz="1600" dirty="0" smtClean="0">
                <a:latin typeface="Impact" panose="020B0806030902050204" pitchFamily="34" charset="0"/>
              </a:rPr>
              <a:t>Container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59" name="カギ線コネクタ 58"/>
          <p:cNvCxnSpPr>
            <a:stCxn id="51" idx="1"/>
            <a:endCxn id="8" idx="3"/>
          </p:cNvCxnSpPr>
          <p:nvPr/>
        </p:nvCxnSpPr>
        <p:spPr>
          <a:xfrm rot="10800000" flipV="1">
            <a:off x="3563888" y="3796468"/>
            <a:ext cx="438026" cy="361875"/>
          </a:xfrm>
          <a:prstGeom prst="bentConnector3">
            <a:avLst>
              <a:gd name="adj1" fmla="val 65947"/>
            </a:avLst>
          </a:prstGeom>
          <a:ln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56" idx="1"/>
            <a:endCxn id="8" idx="3"/>
          </p:cNvCxnSpPr>
          <p:nvPr/>
        </p:nvCxnSpPr>
        <p:spPr>
          <a:xfrm rot="10800000">
            <a:off x="3563888" y="4158345"/>
            <a:ext cx="438026" cy="718245"/>
          </a:xfrm>
          <a:prstGeom prst="bentConnector3">
            <a:avLst>
              <a:gd name="adj1" fmla="val 65947"/>
            </a:avLst>
          </a:prstGeom>
          <a:ln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5353579" y="4048497"/>
            <a:ext cx="1018621" cy="432048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ja-JP" sz="1600" dirty="0" err="1">
                <a:latin typeface="Impact" panose="020B0806030902050204" pitchFamily="34" charset="0"/>
              </a:rPr>
              <a:t>ReplicaSet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84" name="カギ線コネクタ 83"/>
          <p:cNvCxnSpPr>
            <a:stCxn id="51" idx="3"/>
            <a:endCxn id="73" idx="0"/>
          </p:cNvCxnSpPr>
          <p:nvPr/>
        </p:nvCxnSpPr>
        <p:spPr>
          <a:xfrm>
            <a:off x="5215136" y="3796469"/>
            <a:ext cx="647754" cy="252028"/>
          </a:xfrm>
          <a:prstGeom prst="bentConnector2">
            <a:avLst/>
          </a:prstGeom>
          <a:ln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カギ線コネクタ 86"/>
          <p:cNvCxnSpPr>
            <a:stCxn id="56" idx="3"/>
            <a:endCxn id="73" idx="2"/>
          </p:cNvCxnSpPr>
          <p:nvPr/>
        </p:nvCxnSpPr>
        <p:spPr>
          <a:xfrm flipV="1">
            <a:off x="5215136" y="4480545"/>
            <a:ext cx="647754" cy="396044"/>
          </a:xfrm>
          <a:prstGeom prst="bentConnector2">
            <a:avLst/>
          </a:prstGeom>
          <a:ln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7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11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23</cp:revision>
  <dcterms:created xsi:type="dcterms:W3CDTF">2017-10-08T09:37:43Z</dcterms:created>
  <dcterms:modified xsi:type="dcterms:W3CDTF">2017-10-11T14:46:37Z</dcterms:modified>
</cp:coreProperties>
</file>