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A9C2F5"/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4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1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D72A-C37C-489F-BE19-E9D8AEBBA5DC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E21-821B-4F60-A55A-2F395B794A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33234" y="73355"/>
            <a:ext cx="3420720" cy="334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Server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224180" y="3709419"/>
            <a:ext cx="3060000" cy="30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Server</a:t>
            </a:r>
            <a:endParaRPr lang="ja-JP" altLang="en-US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七角形 6"/>
          <p:cNvSpPr/>
          <p:nvPr/>
        </p:nvSpPr>
        <p:spPr>
          <a:xfrm>
            <a:off x="2096715" y="196340"/>
            <a:ext cx="3293760" cy="3069432"/>
          </a:xfrm>
          <a:prstGeom prst="hept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六角形 1"/>
          <p:cNvSpPr/>
          <p:nvPr/>
        </p:nvSpPr>
        <p:spPr>
          <a:xfrm rot="5400000">
            <a:off x="2307844" y="3886370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85362" y="2557291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588718" y="4573515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844020" y="4573516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1028" name="Picture 4" descr="C:\Users\kaitoy\Desktop\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29" y="5563321"/>
            <a:ext cx="1137355" cy="7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33" y="3421387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8" y="3430737"/>
            <a:ext cx="1099000" cy="10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1034" idx="0"/>
            <a:endCxn id="8" idx="1"/>
          </p:cNvCxnSpPr>
          <p:nvPr/>
        </p:nvCxnSpPr>
        <p:spPr>
          <a:xfrm rot="5400000" flipH="1" flipV="1">
            <a:off x="1943269" y="2188644"/>
            <a:ext cx="657422" cy="1826764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407771" y="400506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319440" y="40466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310440" y="59099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Docker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フローチャート : 磁気ディスク 31"/>
          <p:cNvSpPr/>
          <p:nvPr/>
        </p:nvSpPr>
        <p:spPr>
          <a:xfrm>
            <a:off x="2681306" y="764704"/>
            <a:ext cx="593896" cy="504056"/>
          </a:xfrm>
          <a:prstGeom prst="flowChartMagneticDisk">
            <a:avLst/>
          </a:prstGeom>
          <a:solidFill>
            <a:srgbClr val="A9C2F5"/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Impact" panose="020B0806030902050204" pitchFamily="34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917208" y="980728"/>
            <a:ext cx="601504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etcd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45" name="カギ線コネクタ 44"/>
          <p:cNvCxnSpPr>
            <a:stCxn id="8" idx="0"/>
            <a:endCxn id="3" idx="2"/>
          </p:cNvCxnSpPr>
          <p:nvPr/>
        </p:nvCxnSpPr>
        <p:spPr>
          <a:xfrm rot="16200000" flipV="1">
            <a:off x="2899434" y="1731303"/>
            <a:ext cx="1144515" cy="507462"/>
          </a:xfrm>
          <a:prstGeom prst="bentConnector3">
            <a:avLst>
              <a:gd name="adj1" fmla="val 66879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3905442" y="1268760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13594" y="1873214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55" name="カギ線コネクタ 54"/>
          <p:cNvCxnSpPr>
            <a:stCxn id="3" idx="3"/>
            <a:endCxn id="48" idx="1"/>
          </p:cNvCxnSpPr>
          <p:nvPr/>
        </p:nvCxnSpPr>
        <p:spPr>
          <a:xfrm>
            <a:off x="3518712" y="1196752"/>
            <a:ext cx="386730" cy="4281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" idx="1"/>
            <a:endCxn id="50" idx="0"/>
          </p:cNvCxnSpPr>
          <p:nvPr/>
        </p:nvCxnSpPr>
        <p:spPr>
          <a:xfrm rot="10800000" flipV="1">
            <a:off x="2753654" y="1196752"/>
            <a:ext cx="163554" cy="676462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0" idx="2"/>
            <a:endCxn id="8" idx="1"/>
          </p:cNvCxnSpPr>
          <p:nvPr/>
        </p:nvCxnSpPr>
        <p:spPr>
          <a:xfrm rot="16200000" flipH="1">
            <a:off x="2735482" y="2323434"/>
            <a:ext cx="468053" cy="431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8" idx="2"/>
            <a:endCxn id="8" idx="3"/>
          </p:cNvCxnSpPr>
          <p:nvPr/>
        </p:nvCxnSpPr>
        <p:spPr>
          <a:xfrm rot="5400000">
            <a:off x="4003912" y="2242645"/>
            <a:ext cx="792240" cy="26910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8" idx="2"/>
            <a:endCxn id="10" idx="0"/>
          </p:cNvCxnSpPr>
          <p:nvPr/>
        </p:nvCxnSpPr>
        <p:spPr>
          <a:xfrm rot="16200000" flipH="1">
            <a:off x="3262663" y="3452098"/>
            <a:ext cx="1584177" cy="658658"/>
          </a:xfrm>
          <a:prstGeom prst="bentConnector3">
            <a:avLst>
              <a:gd name="adj1" fmla="val 33646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0" idx="2"/>
            <a:endCxn id="1028" idx="3"/>
          </p:cNvCxnSpPr>
          <p:nvPr/>
        </p:nvCxnSpPr>
        <p:spPr>
          <a:xfrm rot="16200000" flipH="1">
            <a:off x="3926222" y="5463422"/>
            <a:ext cx="951721" cy="36004"/>
          </a:xfrm>
          <a:prstGeom prst="bentConnector4">
            <a:avLst>
              <a:gd name="adj1" fmla="val 29302"/>
              <a:gd name="adj2" fmla="val 1403794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1034" idx="2"/>
            <a:endCxn id="9" idx="1"/>
          </p:cNvCxnSpPr>
          <p:nvPr/>
        </p:nvCxnSpPr>
        <p:spPr>
          <a:xfrm rot="16200000" flipH="1">
            <a:off x="1843757" y="4044578"/>
            <a:ext cx="259802" cy="123012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9" idx="2"/>
            <a:endCxn id="1028" idx="0"/>
          </p:cNvCxnSpPr>
          <p:nvPr/>
        </p:nvCxnSpPr>
        <p:spPr>
          <a:xfrm rot="16200000" flipH="1">
            <a:off x="3211213" y="4923127"/>
            <a:ext cx="557758" cy="72262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5652120" y="4058237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六角形 108"/>
          <p:cNvSpPr>
            <a:spLocks noChangeAspect="1"/>
          </p:cNvSpPr>
          <p:nvPr/>
        </p:nvSpPr>
        <p:spPr>
          <a:xfrm rot="5400000">
            <a:off x="5692343" y="4147757"/>
            <a:ext cx="1359553" cy="1258492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cxnSp>
        <p:nvCxnSpPr>
          <p:cNvPr id="110" name="カギ線コネクタ 109"/>
          <p:cNvCxnSpPr>
            <a:stCxn id="8" idx="2"/>
            <a:endCxn id="109" idx="3"/>
          </p:cNvCxnSpPr>
          <p:nvPr/>
        </p:nvCxnSpPr>
        <p:spPr>
          <a:xfrm rot="16200000" flipH="1">
            <a:off x="4494827" y="2219934"/>
            <a:ext cx="1107888" cy="2646698"/>
          </a:xfrm>
          <a:prstGeom prst="bentConnector3">
            <a:avLst>
              <a:gd name="adj1" fmla="val 47937"/>
            </a:avLst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6025711" y="457351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7308464" y="4059471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六角形 114"/>
          <p:cNvSpPr>
            <a:spLocks noChangeAspect="1"/>
          </p:cNvSpPr>
          <p:nvPr/>
        </p:nvSpPr>
        <p:spPr>
          <a:xfrm rot="5400000">
            <a:off x="7348687" y="4148991"/>
            <a:ext cx="1359553" cy="1258492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7682055" y="457474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117" name="カギ線コネクタ 116"/>
          <p:cNvCxnSpPr>
            <a:stCxn id="8" idx="2"/>
            <a:endCxn id="114" idx="0"/>
          </p:cNvCxnSpPr>
          <p:nvPr/>
        </p:nvCxnSpPr>
        <p:spPr>
          <a:xfrm rot="16200000" flipH="1">
            <a:off x="5341877" y="1372884"/>
            <a:ext cx="1070132" cy="43030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3" name="テキスト ボックス 1042"/>
          <p:cNvSpPr txBox="1"/>
          <p:nvPr/>
        </p:nvSpPr>
        <p:spPr>
          <a:xfrm>
            <a:off x="6171774" y="1042218"/>
            <a:ext cx="2273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Architecture of</a:t>
            </a:r>
          </a:p>
          <a:p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Kubernetes 1.8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5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17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20</cp:revision>
  <dcterms:created xsi:type="dcterms:W3CDTF">2017-10-08T09:37:43Z</dcterms:created>
  <dcterms:modified xsi:type="dcterms:W3CDTF">2017-10-09T00:27:41Z</dcterms:modified>
</cp:coreProperties>
</file>