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75" r:id="rId4"/>
    <p:sldId id="276" r:id="rId5"/>
    <p:sldId id="277" r:id="rId6"/>
    <p:sldId id="278" r:id="rId7"/>
    <p:sldId id="279" r:id="rId8"/>
    <p:sldId id="281" r:id="rId9"/>
    <p:sldId id="282" r:id="rId10"/>
  </p:sldIdLst>
  <p:sldSz cx="9145588" cy="6121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0" y="-102"/>
      </p:cViewPr>
      <p:guideLst>
        <p:guide orient="horz" pos="192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901602"/>
            <a:ext cx="7773750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468793"/>
            <a:ext cx="6401912" cy="1564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6" y="245141"/>
            <a:ext cx="205775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5" y="245141"/>
            <a:ext cx="6020845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933567"/>
            <a:ext cx="777375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594513"/>
            <a:ext cx="7773750" cy="1339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12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370231"/>
            <a:ext cx="40408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941280"/>
            <a:ext cx="40408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7" y="1370231"/>
            <a:ext cx="4042477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7" y="1941280"/>
            <a:ext cx="4042477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5" y="243723"/>
            <a:ext cx="3008835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43724"/>
            <a:ext cx="5112638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5" y="1280961"/>
            <a:ext cx="3008835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4" y="4284980"/>
            <a:ext cx="5487353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4" y="546960"/>
            <a:ext cx="5487353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4" y="4790848"/>
            <a:ext cx="5487353" cy="718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5" y="245141"/>
            <a:ext cx="8231029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5" y="1428327"/>
            <a:ext cx="8231029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8" y="5673633"/>
            <a:ext cx="2896103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3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4591151" y="245722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5019557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ブランチだけがあり、それが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checkout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されている。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29224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5933754" y="2313209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6955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4591151" y="245722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5019557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--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i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を実行すると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29224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5933754" y="2313209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5" name="角丸四角形 4"/>
          <p:cNvSpPr/>
          <p:nvPr/>
        </p:nvSpPr>
        <p:spPr>
          <a:xfrm>
            <a:off x="2022262" y="2196604"/>
            <a:ext cx="1112309" cy="3895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>
                <a:solidFill>
                  <a:schemeClr val="accent5"/>
                </a:solidFill>
              </a:rPr>
              <a:t>HEAD^^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cxnSp>
        <p:nvCxnSpPr>
          <p:cNvPr id="8" name="直線コネクタ 7"/>
          <p:cNvCxnSpPr>
            <a:stCxn id="5" idx="2"/>
          </p:cNvCxnSpPr>
          <p:nvPr/>
        </p:nvCxnSpPr>
        <p:spPr>
          <a:xfrm>
            <a:off x="2578417" y="2586117"/>
            <a:ext cx="0" cy="311504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triangle" w="lg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731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4591151" y="245722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5019557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--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i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を実行すると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HEAD^^..</a:t>
            </a:r>
            <a:r>
              <a:rPr lang="en-US" altLang="ja-JP" b="1" dirty="0">
                <a:ea typeface="ＭＳ ゴシック" panose="020B0609070205080204" pitchFamily="49" charset="-128"/>
              </a:rPr>
              <a:t>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(CD)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29224" y="216919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5933754" y="2313209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5" name="角丸四角形 4"/>
          <p:cNvSpPr/>
          <p:nvPr/>
        </p:nvSpPr>
        <p:spPr>
          <a:xfrm>
            <a:off x="2022262" y="2196604"/>
            <a:ext cx="1112309" cy="3895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>
                <a:solidFill>
                  <a:schemeClr val="accent5"/>
                </a:solidFill>
              </a:rPr>
              <a:t>HEAD^^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cxnSp>
        <p:nvCxnSpPr>
          <p:cNvPr id="8" name="直線コネクタ 7"/>
          <p:cNvCxnSpPr>
            <a:stCxn id="5" idx="2"/>
          </p:cNvCxnSpPr>
          <p:nvPr/>
        </p:nvCxnSpPr>
        <p:spPr>
          <a:xfrm>
            <a:off x="2578417" y="2586117"/>
            <a:ext cx="0" cy="311504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triangle" w="lg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5" name="ブローチ 24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C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26" name="ブローチ 25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D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4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2636095" y="245545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064501" y="216742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--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i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を実行すると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HEAD^^..</a:t>
            </a:r>
            <a:r>
              <a:rPr lang="en-US" altLang="ja-JP" b="1" dirty="0">
                <a:ea typeface="ＭＳ ゴシック" panose="020B0609070205080204" pitchFamily="49" charset="-128"/>
              </a:rPr>
              <a:t>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(CD)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reset --hard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が実行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274168" y="216742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3978698" y="2311439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25" name="ブローチ 24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C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26" name="ブローチ 25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D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1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2636095" y="245545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064501" y="216742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--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i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を実行すると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HEAD^^..</a:t>
            </a:r>
            <a:r>
              <a:rPr lang="en-US" altLang="ja-JP" b="1" dirty="0">
                <a:ea typeface="ＭＳ ゴシック" panose="020B0609070205080204" pitchFamily="49" charset="-128"/>
              </a:rPr>
              <a:t>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(CD)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reset --hard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HEAD^^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が実行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取得した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修正を「</a:t>
            </a:r>
            <a:r>
              <a:rPr lang="en-US" altLang="ja-JP" b="1" dirty="0">
                <a:ea typeface="ＭＳ ゴシック" panose="020B0609070205080204" pitchFamily="49" charset="-128"/>
              </a:rPr>
              <a:t>HEAD</a:t>
            </a:r>
            <a:r>
              <a:rPr lang="ja-JP" altLang="en-US" b="1" dirty="0">
                <a:ea typeface="ＭＳ ゴシック" panose="020B0609070205080204" pitchFamily="49" charset="-128"/>
              </a:rPr>
              <a:t>」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のコードベースにどう適用するかを聞かれる。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274168" y="216742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3978698" y="2311439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25" name="ブローチ 24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C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26" name="ブローチ 25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D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947201" y="3827515"/>
            <a:ext cx="540000" cy="540000"/>
          </a:xfrm>
          <a:prstGeom prst="ellipse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b="1" dirty="0" smtClean="0">
                <a:solidFill>
                  <a:srgbClr val="FF0066"/>
                </a:solidFill>
              </a:rPr>
              <a:t>C’</a:t>
            </a:r>
            <a:endParaRPr lang="ja-JP" altLang="en-US" b="1" dirty="0">
              <a:solidFill>
                <a:srgbClr val="FF0066"/>
              </a:solidFill>
            </a:endParaRPr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 flipV="1">
            <a:off x="2580058" y="3506777"/>
            <a:ext cx="446224" cy="399819"/>
          </a:xfrm>
          <a:prstGeom prst="straightConnector1">
            <a:avLst/>
          </a:prstGeom>
          <a:ln w="25400">
            <a:solidFill>
              <a:srgbClr val="FF006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3910038" y="3827515"/>
            <a:ext cx="540000" cy="540000"/>
          </a:xfrm>
          <a:prstGeom prst="ellipse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b="1" dirty="0">
                <a:solidFill>
                  <a:srgbClr val="FF0066"/>
                </a:solidFill>
              </a:rPr>
              <a:t>D’</a:t>
            </a:r>
            <a:endParaRPr lang="ja-JP" altLang="en-US" b="1" dirty="0">
              <a:solidFill>
                <a:srgbClr val="FF0066"/>
              </a:solidFill>
            </a:endParaRPr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flipH="1">
            <a:off x="3495932" y="4097515"/>
            <a:ext cx="414106" cy="0"/>
          </a:xfrm>
          <a:prstGeom prst="straightConnector1">
            <a:avLst/>
          </a:prstGeom>
          <a:ln w="25400">
            <a:solidFill>
              <a:srgbClr val="FF0066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4214138" y="4367357"/>
            <a:ext cx="581106" cy="54253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654818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を入れ替えたり、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864485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5569015" y="4809385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947201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D’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 flipV="1">
            <a:off x="2580058" y="3506777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3910038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C’</a:t>
            </a:r>
            <a:endParaRPr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flipH="1">
            <a:off x="3495932" y="409751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3348658" y="4367357"/>
            <a:ext cx="581106" cy="54253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789338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999005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4703535" y="4809385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947201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CD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 flipV="1">
            <a:off x="2580058" y="3506777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を入れ替えたり、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をまとめたり、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9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947201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D’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 flipV="1">
            <a:off x="2580058" y="3506777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3348658" y="4367357"/>
            <a:ext cx="581106" cy="54253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789338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99005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4703535" y="4809385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を入れ替えたり、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をまとめたり、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をスキップしたり、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8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336249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876249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308417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80585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848417" y="323348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5148858" y="4367357"/>
            <a:ext cx="581106" cy="54253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5589538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234691" y="296348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820585" y="323348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799205" y="466536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6503735" y="4809385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067897" y="308946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1"/>
          </p:cNvCxnSpPr>
          <p:nvPr/>
        </p:nvCxnSpPr>
        <p:spPr>
          <a:xfrm flipH="1">
            <a:off x="4779113" y="323348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947201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C’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 flipV="1">
            <a:off x="2580058" y="3506777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3910038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D’1</a:t>
            </a:r>
            <a:endParaRPr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flipH="1">
            <a:off x="3495932" y="409751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を入れ替えたり、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をまとめたり、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をスキップしたり、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を分割したりできる。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879955" y="382751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D’2</a:t>
            </a:r>
            <a:endParaRPr lang="ja-JP" altLang="en-US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 flipH="1">
            <a:off x="4465849" y="409751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321</Words>
  <Application>Microsoft Office PowerPoint</Application>
  <PresentationFormat>ユーザー設定</PresentationFormat>
  <Paragraphs>114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Windows ユーザー</cp:lastModifiedBy>
  <cp:revision>54</cp:revision>
  <dcterms:created xsi:type="dcterms:W3CDTF">2015-12-27T07:41:14Z</dcterms:created>
  <dcterms:modified xsi:type="dcterms:W3CDTF">2017-06-09T14:58:20Z</dcterms:modified>
</cp:coreProperties>
</file>