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5" r:id="rId4"/>
    <p:sldId id="266" r:id="rId5"/>
    <p:sldId id="267" r:id="rId6"/>
    <p:sldId id="264" r:id="rId7"/>
  </p:sldIdLst>
  <p:sldSz cx="9145588" cy="6121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0" y="-102"/>
      </p:cViewPr>
      <p:guideLst>
        <p:guide orient="horz" pos="1929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19" y="1901602"/>
            <a:ext cx="7773750" cy="131213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8" y="3468793"/>
            <a:ext cx="6401912" cy="1564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0556" y="245141"/>
            <a:ext cx="2057757" cy="52230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85" y="245141"/>
            <a:ext cx="6020845" cy="52230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8" y="3933567"/>
            <a:ext cx="777375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8" y="2594513"/>
            <a:ext cx="7773750" cy="1339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81" y="1428327"/>
            <a:ext cx="4039301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012" y="1428327"/>
            <a:ext cx="4039301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79" y="1370231"/>
            <a:ext cx="40408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79" y="1941280"/>
            <a:ext cx="40408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7" y="1370231"/>
            <a:ext cx="4042477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7" y="1941280"/>
            <a:ext cx="4042477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5" y="243723"/>
            <a:ext cx="3008835" cy="1037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1" y="243724"/>
            <a:ext cx="5112638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5" y="1280961"/>
            <a:ext cx="3008835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04" y="4284980"/>
            <a:ext cx="5487353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04" y="546960"/>
            <a:ext cx="5487353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04" y="4790848"/>
            <a:ext cx="5487353" cy="718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5" y="245141"/>
            <a:ext cx="8231029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5" y="1428327"/>
            <a:ext cx="8231029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80" y="5673633"/>
            <a:ext cx="213397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8" y="5673633"/>
            <a:ext cx="2896103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43" y="5673633"/>
            <a:ext cx="213397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1315301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855301" y="2914328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2287469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3259637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827469" y="2914328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>
            <a:off x="4570203" y="2138068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4998609" y="185003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4213743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799637" y="2914328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5276339" y="3938641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>
            <a:off x="2907275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108" name="直線矢印コネクタ 107"/>
          <p:cNvCxnSpPr>
            <a:stCxn id="107" idx="1"/>
          </p:cNvCxnSpPr>
          <p:nvPr/>
        </p:nvCxnSpPr>
        <p:spPr>
          <a:xfrm flipH="1" flipV="1">
            <a:off x="2540132" y="3184328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円/楕円 108"/>
          <p:cNvSpPr/>
          <p:nvPr/>
        </p:nvSpPr>
        <p:spPr>
          <a:xfrm>
            <a:off x="3859516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110" name="直線矢印コネクタ 109"/>
          <p:cNvCxnSpPr>
            <a:stCxn id="109" idx="2"/>
          </p:cNvCxnSpPr>
          <p:nvPr/>
        </p:nvCxnSpPr>
        <p:spPr>
          <a:xfrm flipH="1">
            <a:off x="3445410" y="377506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/楕円 115"/>
          <p:cNvSpPr/>
          <p:nvPr/>
        </p:nvSpPr>
        <p:spPr>
          <a:xfrm>
            <a:off x="4825751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117" name="直線矢印コネクタ 116"/>
          <p:cNvCxnSpPr>
            <a:stCxn id="116" idx="2"/>
          </p:cNvCxnSpPr>
          <p:nvPr/>
        </p:nvCxnSpPr>
        <p:spPr>
          <a:xfrm flipH="1">
            <a:off x="4411645" y="377506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円/楕円 117"/>
          <p:cNvSpPr/>
          <p:nvPr/>
        </p:nvSpPr>
        <p:spPr>
          <a:xfrm>
            <a:off x="4663733" y="476124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H</a:t>
            </a:r>
            <a:endParaRPr lang="ja-JP" altLang="en-US" dirty="0"/>
          </a:p>
        </p:txBody>
      </p:sp>
      <p:cxnSp>
        <p:nvCxnSpPr>
          <p:cNvPr id="119" name="直線矢印コネクタ 118"/>
          <p:cNvCxnSpPr>
            <a:stCxn id="118" idx="1"/>
            <a:endCxn id="109" idx="4"/>
          </p:cNvCxnSpPr>
          <p:nvPr/>
        </p:nvCxnSpPr>
        <p:spPr>
          <a:xfrm flipH="1" flipV="1">
            <a:off x="4129516" y="4045066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 flipH="1" flipV="1">
            <a:off x="5959509" y="5275157"/>
            <a:ext cx="450078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初期状態。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</a:t>
            </a:r>
            <a:r>
              <a:rPr lang="ja-JP" altLang="en-US" b="1" dirty="0" err="1" smtClean="0">
                <a:ea typeface="ＭＳ ゴシック" panose="020B0609070205080204" pitchFamily="49" charset="-128"/>
              </a:rPr>
              <a:t>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err="1" smtClean="0">
                <a:ea typeface="ＭＳ ゴシック" panose="020B0609070205080204" pitchFamily="49" charset="-128"/>
              </a:rPr>
              <a:t>、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3</a:t>
            </a:r>
            <a:r>
              <a:rPr lang="ja-JP" altLang="en-US" b="1" dirty="0" err="1" smtClean="0">
                <a:ea typeface="ＭＳ ゴシック" panose="020B0609070205080204" pitchFamily="49" charset="-128"/>
              </a:rPr>
              <a:t>つの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ブランチがある。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5608339" y="476124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I</a:t>
            </a:r>
            <a:endParaRPr lang="ja-JP" altLang="en-US" dirty="0"/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 flipH="1">
            <a:off x="5194233" y="503124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5726419" y="429868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409587" y="5635197"/>
            <a:ext cx="936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5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rebase –onto master dev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実行すると、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1315301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stCxn id="36" idx="2"/>
            <a:endCxn id="32" idx="6"/>
          </p:cNvCxnSpPr>
          <p:nvPr/>
        </p:nvCxnSpPr>
        <p:spPr>
          <a:xfrm flipH="1">
            <a:off x="1855301" y="2914328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2287469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259637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7" idx="2"/>
            <a:endCxn id="36" idx="6"/>
          </p:cNvCxnSpPr>
          <p:nvPr/>
        </p:nvCxnSpPr>
        <p:spPr>
          <a:xfrm flipH="1">
            <a:off x="2827469" y="2914328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4570203" y="2138068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998609" y="185003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4213743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42" name="直線矢印コネクタ 41"/>
          <p:cNvCxnSpPr>
            <a:stCxn id="41" idx="2"/>
            <a:endCxn id="37" idx="6"/>
          </p:cNvCxnSpPr>
          <p:nvPr/>
        </p:nvCxnSpPr>
        <p:spPr>
          <a:xfrm flipH="1">
            <a:off x="3799637" y="2914328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5276339" y="3938641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726419" y="429868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sp>
        <p:nvSpPr>
          <p:cNvPr id="45" name="円/楕円 44"/>
          <p:cNvSpPr/>
          <p:nvPr/>
        </p:nvSpPr>
        <p:spPr>
          <a:xfrm>
            <a:off x="2907275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1"/>
          </p:cNvCxnSpPr>
          <p:nvPr/>
        </p:nvCxnSpPr>
        <p:spPr>
          <a:xfrm flipH="1" flipV="1">
            <a:off x="2540132" y="3184328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859516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48" name="直線矢印コネクタ 47"/>
          <p:cNvCxnSpPr>
            <a:stCxn id="47" idx="2"/>
          </p:cNvCxnSpPr>
          <p:nvPr/>
        </p:nvCxnSpPr>
        <p:spPr>
          <a:xfrm flipH="1">
            <a:off x="3445410" y="377506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4825751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50" name="直線矢印コネクタ 49"/>
          <p:cNvCxnSpPr>
            <a:stCxn id="49" idx="2"/>
          </p:cNvCxnSpPr>
          <p:nvPr/>
        </p:nvCxnSpPr>
        <p:spPr>
          <a:xfrm flipH="1">
            <a:off x="4411645" y="377506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/>
          <p:cNvSpPr/>
          <p:nvPr/>
        </p:nvSpPr>
        <p:spPr>
          <a:xfrm>
            <a:off x="4663733" y="476124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H</a:t>
            </a:r>
            <a:endParaRPr lang="ja-JP" altLang="en-US" dirty="0"/>
          </a:p>
        </p:txBody>
      </p:sp>
      <p:cxnSp>
        <p:nvCxnSpPr>
          <p:cNvPr id="52" name="直線矢印コネクタ 51"/>
          <p:cNvCxnSpPr>
            <a:stCxn id="51" idx="1"/>
            <a:endCxn id="47" idx="4"/>
          </p:cNvCxnSpPr>
          <p:nvPr/>
        </p:nvCxnSpPr>
        <p:spPr>
          <a:xfrm flipH="1" flipV="1">
            <a:off x="4129516" y="4045066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54" idx="1"/>
          </p:cNvCxnSpPr>
          <p:nvPr/>
        </p:nvCxnSpPr>
        <p:spPr>
          <a:xfrm flipH="1" flipV="1">
            <a:off x="5959509" y="5275157"/>
            <a:ext cx="450078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6409587" y="5635197"/>
            <a:ext cx="936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  <p:sp>
        <p:nvSpPr>
          <p:cNvPr id="55" name="円/楕円 54"/>
          <p:cNvSpPr/>
          <p:nvPr/>
        </p:nvSpPr>
        <p:spPr>
          <a:xfrm>
            <a:off x="5608339" y="476124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I</a:t>
            </a:r>
            <a:endParaRPr lang="ja-JP" altLang="en-US" dirty="0"/>
          </a:p>
        </p:txBody>
      </p:sp>
      <p:cxnSp>
        <p:nvCxnSpPr>
          <p:cNvPr id="56" name="直線矢印コネクタ 55"/>
          <p:cNvCxnSpPr>
            <a:stCxn id="55" idx="2"/>
          </p:cNvCxnSpPr>
          <p:nvPr/>
        </p:nvCxnSpPr>
        <p:spPr>
          <a:xfrm flipH="1">
            <a:off x="5194233" y="503124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0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rebase –onto master dev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実行すると、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から辿れるコミット群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(ABEFHI)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から、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1315301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stCxn id="36" idx="2"/>
            <a:endCxn id="32" idx="6"/>
          </p:cNvCxnSpPr>
          <p:nvPr/>
        </p:nvCxnSpPr>
        <p:spPr>
          <a:xfrm flipH="1">
            <a:off x="1855301" y="2914328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2287469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259637" y="2644328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7" idx="2"/>
            <a:endCxn id="36" idx="6"/>
          </p:cNvCxnSpPr>
          <p:nvPr/>
        </p:nvCxnSpPr>
        <p:spPr>
          <a:xfrm flipH="1">
            <a:off x="2827469" y="2914328"/>
            <a:ext cx="432168" cy="0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4570203" y="2138068"/>
            <a:ext cx="428406" cy="505494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998609" y="1850036"/>
            <a:ext cx="936044" cy="288032"/>
          </a:xfrm>
          <a:prstGeom prst="rect">
            <a:avLst/>
          </a:prstGeom>
          <a:solidFill>
            <a:schemeClr val="accent5">
              <a:alpha val="24000"/>
            </a:schemeClr>
          </a:solidFill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4213743" y="2644328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42" name="直線矢印コネクタ 41"/>
          <p:cNvCxnSpPr>
            <a:stCxn id="41" idx="2"/>
            <a:endCxn id="37" idx="6"/>
          </p:cNvCxnSpPr>
          <p:nvPr/>
        </p:nvCxnSpPr>
        <p:spPr>
          <a:xfrm flipH="1">
            <a:off x="3799637" y="2914328"/>
            <a:ext cx="414106" cy="0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 flipV="1">
            <a:off x="5276339" y="3938641"/>
            <a:ext cx="450080" cy="504056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2907275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1"/>
          </p:cNvCxnSpPr>
          <p:nvPr/>
        </p:nvCxnSpPr>
        <p:spPr>
          <a:xfrm flipH="1" flipV="1">
            <a:off x="2540132" y="3184328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859516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48" name="直線矢印コネクタ 47"/>
          <p:cNvCxnSpPr>
            <a:stCxn id="47" idx="2"/>
          </p:cNvCxnSpPr>
          <p:nvPr/>
        </p:nvCxnSpPr>
        <p:spPr>
          <a:xfrm flipH="1">
            <a:off x="3445410" y="377506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4825751" y="3505066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50" name="直線矢印コネクタ 49"/>
          <p:cNvCxnSpPr>
            <a:stCxn id="49" idx="2"/>
          </p:cNvCxnSpPr>
          <p:nvPr/>
        </p:nvCxnSpPr>
        <p:spPr>
          <a:xfrm flipH="1">
            <a:off x="4411645" y="3775066"/>
            <a:ext cx="414106" cy="0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/>
          <p:cNvSpPr/>
          <p:nvPr/>
        </p:nvSpPr>
        <p:spPr>
          <a:xfrm>
            <a:off x="4663733" y="476124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H</a:t>
            </a:r>
            <a:endParaRPr lang="ja-JP" altLang="en-US" dirty="0"/>
          </a:p>
        </p:txBody>
      </p:sp>
      <p:cxnSp>
        <p:nvCxnSpPr>
          <p:cNvPr id="52" name="直線矢印コネクタ 51"/>
          <p:cNvCxnSpPr>
            <a:stCxn id="51" idx="1"/>
            <a:endCxn id="47" idx="4"/>
          </p:cNvCxnSpPr>
          <p:nvPr/>
        </p:nvCxnSpPr>
        <p:spPr>
          <a:xfrm flipH="1" flipV="1">
            <a:off x="4129516" y="4045066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5959509" y="5275157"/>
            <a:ext cx="450078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608339" y="476124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I</a:t>
            </a:r>
            <a:endParaRPr lang="ja-JP" altLang="en-US" dirty="0"/>
          </a:p>
        </p:txBody>
      </p:sp>
      <p:cxnSp>
        <p:nvCxnSpPr>
          <p:cNvPr id="56" name="直線矢印コネクタ 55"/>
          <p:cNvCxnSpPr>
            <a:stCxn id="55" idx="2"/>
          </p:cNvCxnSpPr>
          <p:nvPr/>
        </p:nvCxnSpPr>
        <p:spPr>
          <a:xfrm flipH="1">
            <a:off x="5194233" y="503124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5726419" y="4298681"/>
            <a:ext cx="936044" cy="288032"/>
          </a:xfrm>
          <a:prstGeom prst="rect">
            <a:avLst/>
          </a:prstGeom>
          <a:solidFill>
            <a:schemeClr val="accent5">
              <a:alpha val="24000"/>
            </a:schemeClr>
          </a:solidFill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dev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409587" y="5635197"/>
            <a:ext cx="936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rebase –onto master dev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実行すると、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から辿れるコミット群</a:t>
            </a:r>
            <a:r>
              <a:rPr lang="en-US" altLang="ja-JP" b="1" dirty="0">
                <a:ea typeface="ＭＳ ゴシック" panose="020B0609070205080204" pitchFamily="49" charset="-128"/>
              </a:rPr>
              <a:t>(ABEFHI)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から、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から辿れるコミット群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(ABEFG)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1315301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stCxn id="36" idx="2"/>
            <a:endCxn id="32" idx="6"/>
          </p:cNvCxnSpPr>
          <p:nvPr/>
        </p:nvCxnSpPr>
        <p:spPr>
          <a:xfrm flipH="1">
            <a:off x="1855301" y="2914328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2287469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259637" y="2644328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7" idx="2"/>
            <a:endCxn id="36" idx="6"/>
          </p:cNvCxnSpPr>
          <p:nvPr/>
        </p:nvCxnSpPr>
        <p:spPr>
          <a:xfrm flipH="1">
            <a:off x="2827469" y="2914328"/>
            <a:ext cx="432168" cy="0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4570203" y="2138068"/>
            <a:ext cx="428406" cy="505494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998609" y="1850036"/>
            <a:ext cx="936044" cy="288032"/>
          </a:xfrm>
          <a:prstGeom prst="rect">
            <a:avLst/>
          </a:prstGeom>
          <a:solidFill>
            <a:schemeClr val="accent5">
              <a:alpha val="24000"/>
            </a:schemeClr>
          </a:solidFill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4213743" y="2644328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42" name="直線矢印コネクタ 41"/>
          <p:cNvCxnSpPr>
            <a:stCxn id="41" idx="2"/>
            <a:endCxn id="37" idx="6"/>
          </p:cNvCxnSpPr>
          <p:nvPr/>
        </p:nvCxnSpPr>
        <p:spPr>
          <a:xfrm flipH="1">
            <a:off x="3799637" y="2914328"/>
            <a:ext cx="414106" cy="0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 flipV="1">
            <a:off x="5276339" y="3938641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2907275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1"/>
          </p:cNvCxnSpPr>
          <p:nvPr/>
        </p:nvCxnSpPr>
        <p:spPr>
          <a:xfrm flipH="1" flipV="1">
            <a:off x="2540132" y="3184328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859516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48" name="直線矢印コネクタ 47"/>
          <p:cNvCxnSpPr>
            <a:stCxn id="47" idx="2"/>
          </p:cNvCxnSpPr>
          <p:nvPr/>
        </p:nvCxnSpPr>
        <p:spPr>
          <a:xfrm flipH="1">
            <a:off x="3445410" y="377506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4825751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G</a:t>
            </a:r>
            <a:endParaRPr lang="ja-JP" altLang="en-US" dirty="0"/>
          </a:p>
        </p:txBody>
      </p:sp>
      <p:cxnSp>
        <p:nvCxnSpPr>
          <p:cNvPr id="50" name="直線矢印コネクタ 49"/>
          <p:cNvCxnSpPr>
            <a:stCxn id="49" idx="2"/>
          </p:cNvCxnSpPr>
          <p:nvPr/>
        </p:nvCxnSpPr>
        <p:spPr>
          <a:xfrm flipH="1">
            <a:off x="4411645" y="377506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/>
          <p:cNvSpPr/>
          <p:nvPr/>
        </p:nvSpPr>
        <p:spPr>
          <a:xfrm>
            <a:off x="4663733" y="4761247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H</a:t>
            </a:r>
            <a:endParaRPr lang="ja-JP" altLang="en-US" dirty="0"/>
          </a:p>
        </p:txBody>
      </p:sp>
      <p:cxnSp>
        <p:nvCxnSpPr>
          <p:cNvPr id="52" name="直線矢印コネクタ 51"/>
          <p:cNvCxnSpPr>
            <a:stCxn id="51" idx="1"/>
            <a:endCxn id="47" idx="4"/>
          </p:cNvCxnSpPr>
          <p:nvPr/>
        </p:nvCxnSpPr>
        <p:spPr>
          <a:xfrm flipH="1" flipV="1">
            <a:off x="4129516" y="4045066"/>
            <a:ext cx="613298" cy="795262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5959509" y="5275157"/>
            <a:ext cx="450078" cy="504056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608339" y="4761247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I</a:t>
            </a:r>
            <a:endParaRPr lang="ja-JP" altLang="en-US" dirty="0"/>
          </a:p>
        </p:txBody>
      </p:sp>
      <p:cxnSp>
        <p:nvCxnSpPr>
          <p:cNvPr id="56" name="直線矢印コネクタ 55"/>
          <p:cNvCxnSpPr>
            <a:stCxn id="55" idx="2"/>
          </p:cNvCxnSpPr>
          <p:nvPr/>
        </p:nvCxnSpPr>
        <p:spPr>
          <a:xfrm flipH="1">
            <a:off x="5194233" y="5031247"/>
            <a:ext cx="414106" cy="0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5726419" y="429868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409587" y="5635197"/>
            <a:ext cx="936000" cy="288032"/>
          </a:xfrm>
          <a:prstGeom prst="rect">
            <a:avLst/>
          </a:prstGeom>
          <a:solidFill>
            <a:schemeClr val="accent5">
              <a:alpha val="24000"/>
            </a:schemeClr>
          </a:solidFill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/>
              <a:t>bugfix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7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rebase –onto master dev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実行すると、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から辿れるコミット群</a:t>
            </a:r>
            <a:r>
              <a:rPr lang="en-US" altLang="ja-JP" b="1" dirty="0">
                <a:ea typeface="ＭＳ ゴシック" panose="020B0609070205080204" pitchFamily="49" charset="-128"/>
              </a:rPr>
              <a:t>(ABEFHI)</a:t>
            </a:r>
            <a:r>
              <a:rPr lang="ja-JP" altLang="en-US" b="1" dirty="0">
                <a:ea typeface="ＭＳ ゴシック" panose="020B0609070205080204" pitchFamily="49" charset="-128"/>
              </a:rPr>
              <a:t>から、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から</a:t>
            </a:r>
            <a:r>
              <a:rPr lang="ja-JP" altLang="en-US" b="1" dirty="0">
                <a:ea typeface="ＭＳ ゴシック" panose="020B0609070205080204" pitchFamily="49" charset="-128"/>
              </a:rPr>
              <a:t>辿れるコミット群</a:t>
            </a:r>
            <a:r>
              <a:rPr lang="en-US" altLang="ja-JP" b="1" dirty="0">
                <a:ea typeface="ＭＳ ゴシック" panose="020B0609070205080204" pitchFamily="49" charset="-128"/>
              </a:rPr>
              <a:t>(ABEFG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)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を除いたコミット群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(HI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)</a:t>
            </a:r>
            <a:r>
              <a:rPr lang="ja-JP" altLang="en-US" b="1" dirty="0">
                <a:ea typeface="ＭＳ ゴシック" panose="020B0609070205080204" pitchFamily="49" charset="-128"/>
              </a:rPr>
              <a:t>の変更を取得し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1315301" y="2644328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stCxn id="36" idx="2"/>
            <a:endCxn id="32" idx="6"/>
          </p:cNvCxnSpPr>
          <p:nvPr/>
        </p:nvCxnSpPr>
        <p:spPr>
          <a:xfrm flipH="1">
            <a:off x="1855301" y="2914328"/>
            <a:ext cx="432168" cy="0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2287469" y="2644328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259637" y="2644328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7" idx="2"/>
            <a:endCxn id="36" idx="6"/>
          </p:cNvCxnSpPr>
          <p:nvPr/>
        </p:nvCxnSpPr>
        <p:spPr>
          <a:xfrm flipH="1">
            <a:off x="2827469" y="2914328"/>
            <a:ext cx="432168" cy="0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4570203" y="2138068"/>
            <a:ext cx="428406" cy="505494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998609" y="1850036"/>
            <a:ext cx="936044" cy="288032"/>
          </a:xfrm>
          <a:prstGeom prst="rect">
            <a:avLst/>
          </a:prstGeom>
          <a:solidFill>
            <a:schemeClr val="accent5">
              <a:alpha val="24000"/>
            </a:schemeClr>
          </a:solidFill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4213743" y="2644328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42" name="直線矢印コネクタ 41"/>
          <p:cNvCxnSpPr>
            <a:stCxn id="41" idx="2"/>
            <a:endCxn id="37" idx="6"/>
          </p:cNvCxnSpPr>
          <p:nvPr/>
        </p:nvCxnSpPr>
        <p:spPr>
          <a:xfrm flipH="1">
            <a:off x="3799637" y="2914328"/>
            <a:ext cx="414106" cy="0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 flipV="1">
            <a:off x="5276339" y="3938641"/>
            <a:ext cx="450080" cy="504056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2907275" y="3505066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E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1"/>
          </p:cNvCxnSpPr>
          <p:nvPr/>
        </p:nvCxnSpPr>
        <p:spPr>
          <a:xfrm flipH="1" flipV="1">
            <a:off x="2540132" y="3184328"/>
            <a:ext cx="446224" cy="399819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859516" y="3505066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F</a:t>
            </a:r>
            <a:endParaRPr lang="ja-JP" altLang="en-US" dirty="0"/>
          </a:p>
        </p:txBody>
      </p:sp>
      <p:cxnSp>
        <p:nvCxnSpPr>
          <p:cNvPr id="48" name="直線矢印コネクタ 47"/>
          <p:cNvCxnSpPr>
            <a:stCxn id="47" idx="2"/>
          </p:cNvCxnSpPr>
          <p:nvPr/>
        </p:nvCxnSpPr>
        <p:spPr>
          <a:xfrm flipH="1">
            <a:off x="3445410" y="3775066"/>
            <a:ext cx="414106" cy="0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4825751" y="3505066"/>
            <a:ext cx="540000" cy="540000"/>
          </a:xfrm>
          <a:prstGeom prst="ellipse">
            <a:avLst/>
          </a:prstGeom>
          <a:solidFill>
            <a:srgbClr val="FF0066">
              <a:alpha val="3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50" name="直線矢印コネクタ 49"/>
          <p:cNvCxnSpPr>
            <a:stCxn id="49" idx="2"/>
          </p:cNvCxnSpPr>
          <p:nvPr/>
        </p:nvCxnSpPr>
        <p:spPr>
          <a:xfrm flipH="1">
            <a:off x="4411645" y="3775066"/>
            <a:ext cx="414106" cy="0"/>
          </a:xfrm>
          <a:prstGeom prst="straightConnector1">
            <a:avLst/>
          </a:prstGeom>
          <a:ln w="31750">
            <a:solidFill>
              <a:schemeClr val="tx1">
                <a:alpha val="26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/>
          <p:cNvSpPr/>
          <p:nvPr/>
        </p:nvSpPr>
        <p:spPr>
          <a:xfrm>
            <a:off x="4663733" y="476124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H</a:t>
            </a:r>
            <a:endParaRPr lang="ja-JP" altLang="en-US" dirty="0"/>
          </a:p>
        </p:txBody>
      </p:sp>
      <p:cxnSp>
        <p:nvCxnSpPr>
          <p:cNvPr id="52" name="直線矢印コネクタ 51"/>
          <p:cNvCxnSpPr>
            <a:stCxn id="51" idx="1"/>
            <a:endCxn id="47" idx="4"/>
          </p:cNvCxnSpPr>
          <p:nvPr/>
        </p:nvCxnSpPr>
        <p:spPr>
          <a:xfrm flipH="1" flipV="1">
            <a:off x="4129516" y="4045066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5959509" y="5275157"/>
            <a:ext cx="450078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608339" y="476124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I</a:t>
            </a:r>
            <a:endParaRPr lang="ja-JP" altLang="en-US" dirty="0"/>
          </a:p>
        </p:txBody>
      </p:sp>
      <p:cxnSp>
        <p:nvCxnSpPr>
          <p:cNvPr id="56" name="直線矢印コネクタ 55"/>
          <p:cNvCxnSpPr>
            <a:stCxn id="55" idx="2"/>
          </p:cNvCxnSpPr>
          <p:nvPr/>
        </p:nvCxnSpPr>
        <p:spPr>
          <a:xfrm flipH="1">
            <a:off x="5194233" y="503124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5726419" y="4298681"/>
            <a:ext cx="936044" cy="288032"/>
          </a:xfrm>
          <a:prstGeom prst="rect">
            <a:avLst/>
          </a:prstGeom>
          <a:solidFill>
            <a:schemeClr val="accent5">
              <a:alpha val="24000"/>
            </a:schemeClr>
          </a:solidFill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dev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409587" y="5635197"/>
            <a:ext cx="936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02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/>
        </p:nvSpPr>
        <p:spPr>
          <a:xfrm>
            <a:off x="1315301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stCxn id="36" idx="2"/>
            <a:endCxn id="32" idx="6"/>
          </p:cNvCxnSpPr>
          <p:nvPr/>
        </p:nvCxnSpPr>
        <p:spPr>
          <a:xfrm flipH="1">
            <a:off x="1855301" y="2914328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2287469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259637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7" idx="2"/>
            <a:endCxn id="36" idx="6"/>
          </p:cNvCxnSpPr>
          <p:nvPr/>
        </p:nvCxnSpPr>
        <p:spPr>
          <a:xfrm flipH="1">
            <a:off x="2827469" y="2914328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4570203" y="2138068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998609" y="185003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4213743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42" name="直線矢印コネクタ 41"/>
          <p:cNvCxnSpPr>
            <a:stCxn id="41" idx="2"/>
            <a:endCxn id="37" idx="6"/>
          </p:cNvCxnSpPr>
          <p:nvPr/>
        </p:nvCxnSpPr>
        <p:spPr>
          <a:xfrm flipH="1">
            <a:off x="3799637" y="2914328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5276339" y="3938641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726419" y="429868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sp>
        <p:nvSpPr>
          <p:cNvPr id="45" name="円/楕円 44"/>
          <p:cNvSpPr/>
          <p:nvPr/>
        </p:nvSpPr>
        <p:spPr>
          <a:xfrm>
            <a:off x="2907275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1"/>
          </p:cNvCxnSpPr>
          <p:nvPr/>
        </p:nvCxnSpPr>
        <p:spPr>
          <a:xfrm flipH="1" flipV="1">
            <a:off x="2540132" y="3184328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859516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48" name="直線矢印コネクタ 47"/>
          <p:cNvCxnSpPr>
            <a:stCxn id="47" idx="2"/>
          </p:cNvCxnSpPr>
          <p:nvPr/>
        </p:nvCxnSpPr>
        <p:spPr>
          <a:xfrm flipH="1">
            <a:off x="3445410" y="377506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4825751" y="350506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50" name="直線矢印コネクタ 49"/>
          <p:cNvCxnSpPr>
            <a:stCxn id="49" idx="2"/>
          </p:cNvCxnSpPr>
          <p:nvPr/>
        </p:nvCxnSpPr>
        <p:spPr>
          <a:xfrm flipH="1">
            <a:off x="4411645" y="377506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/>
          <p:cNvSpPr/>
          <p:nvPr/>
        </p:nvSpPr>
        <p:spPr>
          <a:xfrm>
            <a:off x="4663733" y="476124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H</a:t>
            </a:r>
            <a:endParaRPr lang="ja-JP" altLang="en-US" dirty="0"/>
          </a:p>
        </p:txBody>
      </p:sp>
      <p:cxnSp>
        <p:nvCxnSpPr>
          <p:cNvPr id="52" name="直線矢印コネクタ 51"/>
          <p:cNvCxnSpPr>
            <a:stCxn id="51" idx="1"/>
            <a:endCxn id="47" idx="4"/>
          </p:cNvCxnSpPr>
          <p:nvPr/>
        </p:nvCxnSpPr>
        <p:spPr>
          <a:xfrm flipH="1" flipV="1">
            <a:off x="4129516" y="4045066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608339" y="476124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I</a:t>
            </a:r>
            <a:endParaRPr lang="ja-JP" altLang="en-US" dirty="0"/>
          </a:p>
        </p:txBody>
      </p:sp>
      <p:cxnSp>
        <p:nvCxnSpPr>
          <p:cNvPr id="56" name="直線矢印コネクタ 55"/>
          <p:cNvCxnSpPr>
            <a:stCxn id="55" idx="2"/>
          </p:cNvCxnSpPr>
          <p:nvPr/>
        </p:nvCxnSpPr>
        <p:spPr>
          <a:xfrm flipH="1">
            <a:off x="5194233" y="503124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rebase –onto master dev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実行すると、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から辿れるコミット群</a:t>
            </a:r>
            <a:r>
              <a:rPr lang="en-US" altLang="ja-JP" b="1" dirty="0">
                <a:ea typeface="ＭＳ ゴシック" panose="020B0609070205080204" pitchFamily="49" charset="-128"/>
              </a:rPr>
              <a:t>(ABEFHI)</a:t>
            </a:r>
            <a:r>
              <a:rPr lang="ja-JP" altLang="en-US" b="1" dirty="0">
                <a:ea typeface="ＭＳ ゴシック" panose="020B0609070205080204" pitchFamily="49" charset="-128"/>
              </a:rPr>
              <a:t>から、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から</a:t>
            </a:r>
            <a:r>
              <a:rPr lang="ja-JP" altLang="en-US" b="1" dirty="0">
                <a:ea typeface="ＭＳ ゴシック" panose="020B0609070205080204" pitchFamily="49" charset="-128"/>
              </a:rPr>
              <a:t>辿れるコミット群</a:t>
            </a:r>
            <a:r>
              <a:rPr lang="en-US" altLang="ja-JP" b="1" dirty="0">
                <a:ea typeface="ＭＳ ゴシック" panose="020B0609070205080204" pitchFamily="49" charset="-128"/>
              </a:rPr>
              <a:t>(ABEFG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)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を除いたコミット群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(HI)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の変更を取得し、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が指すコミットのコードベースに適用する。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5156228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29" tIns="45715" rIns="91429" bIns="45715" rtlCol="0" anchor="ctr"/>
          <a:lstStyle/>
          <a:p>
            <a:pPr algn="ctr" defTabSz="914295"/>
            <a:r>
              <a:rPr lang="en-US" altLang="ja-JP" dirty="0"/>
              <a:t>H’</a:t>
            </a:r>
            <a:endParaRPr lang="ja-JP" altLang="en-US" dirty="0"/>
          </a:p>
        </p:txBody>
      </p:sp>
      <p:cxnSp>
        <p:nvCxnSpPr>
          <p:cNvPr id="59" name="直線矢印コネクタ 58"/>
          <p:cNvCxnSpPr>
            <a:stCxn id="58" idx="2"/>
          </p:cNvCxnSpPr>
          <p:nvPr/>
        </p:nvCxnSpPr>
        <p:spPr>
          <a:xfrm flipH="1">
            <a:off x="4742122" y="2914328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/楕円 59"/>
          <p:cNvSpPr/>
          <p:nvPr/>
        </p:nvSpPr>
        <p:spPr>
          <a:xfrm>
            <a:off x="6122463" y="264432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29" tIns="45715" rIns="91429" bIns="45715" rtlCol="0" anchor="ctr"/>
          <a:lstStyle/>
          <a:p>
            <a:pPr algn="ctr" defTabSz="914295"/>
            <a:r>
              <a:rPr lang="en-US" altLang="ja-JP" dirty="0"/>
              <a:t>I’</a:t>
            </a:r>
            <a:endParaRPr lang="ja-JP" altLang="en-US" dirty="0"/>
          </a:p>
        </p:txBody>
      </p:sp>
      <p:cxnSp>
        <p:nvCxnSpPr>
          <p:cNvPr id="61" name="直線矢印コネクタ 60"/>
          <p:cNvCxnSpPr>
            <a:stCxn id="60" idx="2"/>
          </p:cNvCxnSpPr>
          <p:nvPr/>
        </p:nvCxnSpPr>
        <p:spPr>
          <a:xfrm flipH="1">
            <a:off x="5708357" y="2914328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6448644" y="2138068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877050" y="185003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93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252</Words>
  <Application>Microsoft Office PowerPoint</Application>
  <PresentationFormat>ユーザー設定</PresentationFormat>
  <Paragraphs>92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Windows ユーザー</cp:lastModifiedBy>
  <cp:revision>32</cp:revision>
  <dcterms:created xsi:type="dcterms:W3CDTF">2015-12-27T07:41:14Z</dcterms:created>
  <dcterms:modified xsi:type="dcterms:W3CDTF">2017-06-09T14:49:43Z</dcterms:modified>
</cp:coreProperties>
</file>