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9" r:id="rId3"/>
    <p:sldId id="270" r:id="rId4"/>
    <p:sldId id="268" r:id="rId5"/>
    <p:sldId id="271" r:id="rId6"/>
    <p:sldId id="272" r:id="rId7"/>
    <p:sldId id="273" r:id="rId8"/>
  </p:sldIdLst>
  <p:sldSz cx="9145588" cy="61214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140" y="-102"/>
      </p:cViewPr>
      <p:guideLst>
        <p:guide orient="horz" pos="1929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919" y="1901602"/>
            <a:ext cx="7773750" cy="1312134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838" y="3468793"/>
            <a:ext cx="6401912" cy="15643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2017/6/9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929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2017/6/9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468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30556" y="245141"/>
            <a:ext cx="2057757" cy="522302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85" y="245141"/>
            <a:ext cx="6020845" cy="522302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2017/6/9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921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2017/6/9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28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438" y="3933567"/>
            <a:ext cx="7773750" cy="121577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438" y="2594513"/>
            <a:ext cx="7773750" cy="133905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2017/6/9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064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81" y="1428327"/>
            <a:ext cx="4039301" cy="40398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9012" y="1428327"/>
            <a:ext cx="4039301" cy="40398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2017/6/9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708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79" y="1370231"/>
            <a:ext cx="4040890" cy="57104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79" y="1941280"/>
            <a:ext cx="4040890" cy="352689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837" y="1370231"/>
            <a:ext cx="4042477" cy="57104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837" y="1941280"/>
            <a:ext cx="4042477" cy="352689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2017/6/9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14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2017/6/9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597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2017/6/9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954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85" y="243723"/>
            <a:ext cx="3008835" cy="10372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671" y="243724"/>
            <a:ext cx="5112638" cy="52244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85" y="1280961"/>
            <a:ext cx="3008835" cy="41872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2017/6/9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394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04" y="4284980"/>
            <a:ext cx="5487353" cy="5058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604" y="546960"/>
            <a:ext cx="5487353" cy="3672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604" y="4790848"/>
            <a:ext cx="5487353" cy="718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2017/6/9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65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85" y="245141"/>
            <a:ext cx="8231029" cy="1020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85" y="1428327"/>
            <a:ext cx="8231029" cy="40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80" y="5673633"/>
            <a:ext cx="2133971" cy="32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A565D-B2B5-478A-B2C3-113F166969BB}" type="datetimeFigureOut">
              <a:rPr kumimoji="1" lang="ja-JP" altLang="en-US" smtClean="0"/>
              <a:t>2017/6/9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748" y="5673633"/>
            <a:ext cx="2896103" cy="32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4343" y="5673633"/>
            <a:ext cx="2133971" cy="32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07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円/楕円 95"/>
          <p:cNvSpPr/>
          <p:nvPr/>
        </p:nvSpPr>
        <p:spPr>
          <a:xfrm>
            <a:off x="623361" y="2630856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A</a:t>
            </a:r>
            <a:endParaRPr lang="ja-JP" altLang="en-US" dirty="0"/>
          </a:p>
        </p:txBody>
      </p:sp>
      <p:cxnSp>
        <p:nvCxnSpPr>
          <p:cNvPr id="97" name="直線矢印コネクタ 96"/>
          <p:cNvCxnSpPr>
            <a:stCxn id="98" idx="2"/>
            <a:endCxn id="96" idx="6"/>
          </p:cNvCxnSpPr>
          <p:nvPr/>
        </p:nvCxnSpPr>
        <p:spPr>
          <a:xfrm flipH="1">
            <a:off x="1163361" y="2900856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円/楕円 97"/>
          <p:cNvSpPr/>
          <p:nvPr/>
        </p:nvSpPr>
        <p:spPr>
          <a:xfrm>
            <a:off x="1595529" y="2630856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B</a:t>
            </a:r>
            <a:endParaRPr lang="ja-JP" altLang="en-US" dirty="0"/>
          </a:p>
        </p:txBody>
      </p:sp>
      <p:sp>
        <p:nvSpPr>
          <p:cNvPr id="99" name="円/楕円 98"/>
          <p:cNvSpPr/>
          <p:nvPr/>
        </p:nvSpPr>
        <p:spPr>
          <a:xfrm>
            <a:off x="2567697" y="2630856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C</a:t>
            </a:r>
            <a:endParaRPr lang="ja-JP" altLang="en-US" dirty="0"/>
          </a:p>
        </p:txBody>
      </p:sp>
      <p:cxnSp>
        <p:nvCxnSpPr>
          <p:cNvPr id="100" name="直線矢印コネクタ 99"/>
          <p:cNvCxnSpPr>
            <a:stCxn id="99" idx="2"/>
            <a:endCxn id="98" idx="6"/>
          </p:cNvCxnSpPr>
          <p:nvPr/>
        </p:nvCxnSpPr>
        <p:spPr>
          <a:xfrm flipH="1">
            <a:off x="2135529" y="2900856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/>
          <p:nvPr/>
        </p:nvCxnSpPr>
        <p:spPr>
          <a:xfrm flipH="1">
            <a:off x="3878263" y="2124596"/>
            <a:ext cx="428406" cy="505494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正方形/長方形 101"/>
          <p:cNvSpPr/>
          <p:nvPr/>
        </p:nvSpPr>
        <p:spPr>
          <a:xfrm>
            <a:off x="4306669" y="1836564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/>
              <a:t>master</a:t>
            </a:r>
            <a:endParaRPr lang="ja-JP" altLang="en-US" dirty="0"/>
          </a:p>
        </p:txBody>
      </p:sp>
      <p:sp>
        <p:nvSpPr>
          <p:cNvPr id="103" name="円/楕円 102"/>
          <p:cNvSpPr/>
          <p:nvPr/>
        </p:nvSpPr>
        <p:spPr>
          <a:xfrm>
            <a:off x="3521803" y="2630856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D</a:t>
            </a:r>
            <a:endParaRPr lang="ja-JP" altLang="en-US" dirty="0"/>
          </a:p>
        </p:txBody>
      </p:sp>
      <p:cxnSp>
        <p:nvCxnSpPr>
          <p:cNvPr id="104" name="直線矢印コネクタ 103"/>
          <p:cNvCxnSpPr>
            <a:stCxn id="103" idx="2"/>
            <a:endCxn id="99" idx="6"/>
          </p:cNvCxnSpPr>
          <p:nvPr/>
        </p:nvCxnSpPr>
        <p:spPr>
          <a:xfrm flipH="1">
            <a:off x="3107697" y="2900856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/>
          <p:cNvCxnSpPr/>
          <p:nvPr/>
        </p:nvCxnSpPr>
        <p:spPr>
          <a:xfrm flipH="1" flipV="1">
            <a:off x="4584399" y="3925169"/>
            <a:ext cx="450080" cy="50405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円/楕円 106"/>
          <p:cNvSpPr/>
          <p:nvPr/>
        </p:nvSpPr>
        <p:spPr>
          <a:xfrm>
            <a:off x="2215335" y="3491594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 smtClean="0"/>
              <a:t>E</a:t>
            </a:r>
            <a:endParaRPr lang="ja-JP" altLang="en-US" dirty="0"/>
          </a:p>
        </p:txBody>
      </p:sp>
      <p:cxnSp>
        <p:nvCxnSpPr>
          <p:cNvPr id="108" name="直線矢印コネクタ 107"/>
          <p:cNvCxnSpPr>
            <a:stCxn id="107" idx="1"/>
          </p:cNvCxnSpPr>
          <p:nvPr/>
        </p:nvCxnSpPr>
        <p:spPr>
          <a:xfrm flipH="1" flipV="1">
            <a:off x="1848192" y="3170856"/>
            <a:ext cx="446224" cy="39981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円/楕円 108"/>
          <p:cNvSpPr/>
          <p:nvPr/>
        </p:nvSpPr>
        <p:spPr>
          <a:xfrm>
            <a:off x="3167576" y="3491594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 smtClean="0"/>
              <a:t>F</a:t>
            </a:r>
            <a:endParaRPr lang="ja-JP" altLang="en-US" dirty="0"/>
          </a:p>
        </p:txBody>
      </p:sp>
      <p:cxnSp>
        <p:nvCxnSpPr>
          <p:cNvPr id="110" name="直線矢印コネクタ 109"/>
          <p:cNvCxnSpPr>
            <a:stCxn id="109" idx="2"/>
          </p:cNvCxnSpPr>
          <p:nvPr/>
        </p:nvCxnSpPr>
        <p:spPr>
          <a:xfrm flipH="1">
            <a:off x="2753470" y="3761594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円/楕円 115"/>
          <p:cNvSpPr/>
          <p:nvPr/>
        </p:nvSpPr>
        <p:spPr>
          <a:xfrm>
            <a:off x="4133811" y="3491594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 smtClean="0"/>
              <a:t>G</a:t>
            </a:r>
            <a:endParaRPr lang="ja-JP" altLang="en-US" dirty="0"/>
          </a:p>
        </p:txBody>
      </p:sp>
      <p:cxnSp>
        <p:nvCxnSpPr>
          <p:cNvPr id="117" name="直線矢印コネクタ 116"/>
          <p:cNvCxnSpPr>
            <a:stCxn id="116" idx="2"/>
          </p:cNvCxnSpPr>
          <p:nvPr/>
        </p:nvCxnSpPr>
        <p:spPr>
          <a:xfrm flipH="1">
            <a:off x="3719705" y="3761594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円/楕円 117"/>
          <p:cNvSpPr/>
          <p:nvPr/>
        </p:nvSpPr>
        <p:spPr>
          <a:xfrm>
            <a:off x="3971793" y="4747775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 smtClean="0"/>
              <a:t>H</a:t>
            </a:r>
            <a:endParaRPr lang="ja-JP" altLang="en-US" dirty="0"/>
          </a:p>
        </p:txBody>
      </p:sp>
      <p:cxnSp>
        <p:nvCxnSpPr>
          <p:cNvPr id="119" name="直線矢印コネクタ 118"/>
          <p:cNvCxnSpPr>
            <a:stCxn id="118" idx="1"/>
            <a:endCxn id="109" idx="4"/>
          </p:cNvCxnSpPr>
          <p:nvPr/>
        </p:nvCxnSpPr>
        <p:spPr>
          <a:xfrm flipH="1" flipV="1">
            <a:off x="3437576" y="4031594"/>
            <a:ext cx="613298" cy="795262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矢印コネクタ 119"/>
          <p:cNvCxnSpPr/>
          <p:nvPr/>
        </p:nvCxnSpPr>
        <p:spPr>
          <a:xfrm flipH="1" flipV="1">
            <a:off x="5267569" y="5261685"/>
            <a:ext cx="450078" cy="50405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角丸四角形吹き出し 70"/>
          <p:cNvSpPr/>
          <p:nvPr/>
        </p:nvSpPr>
        <p:spPr>
          <a:xfrm>
            <a:off x="203401" y="123901"/>
            <a:ext cx="8737200" cy="1433282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983" tIns="143983" rIns="143983" bIns="0" rtlCol="0" anchor="ctr"/>
          <a:lstStyle/>
          <a:p>
            <a:r>
              <a:rPr lang="ja-JP" altLang="en-US" b="1" dirty="0" smtClean="0">
                <a:ea typeface="ＭＳ ゴシック" panose="020B0609070205080204" pitchFamily="49" charset="-128"/>
              </a:rPr>
              <a:t>初期状態。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r>
              <a:rPr lang="en-US" altLang="ja-JP" b="1" dirty="0">
                <a:ea typeface="ＭＳ ゴシック" panose="020B0609070205080204" pitchFamily="49" charset="-128"/>
              </a:rPr>
              <a:t>m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aster</a:t>
            </a:r>
            <a:r>
              <a:rPr lang="ja-JP" altLang="en-US" b="1" dirty="0" err="1" smtClean="0">
                <a:ea typeface="ＭＳ ゴシック" panose="020B0609070205080204" pitchFamily="49" charset="-128"/>
              </a:rPr>
              <a:t>、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dev</a:t>
            </a:r>
            <a:r>
              <a:rPr lang="ja-JP" altLang="en-US" b="1" dirty="0" err="1" smtClean="0">
                <a:ea typeface="ＭＳ ゴシック" panose="020B0609070205080204" pitchFamily="49" charset="-128"/>
              </a:rPr>
              <a:t>、</a:t>
            </a:r>
            <a:r>
              <a:rPr lang="en-US" altLang="ja-JP" b="1" dirty="0" err="1" smtClean="0">
                <a:ea typeface="ＭＳ ゴシック" panose="020B0609070205080204" pitchFamily="49" charset="-128"/>
              </a:rPr>
              <a:t>bugfix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の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3</a:t>
            </a:r>
            <a:r>
              <a:rPr lang="ja-JP" altLang="en-US" b="1" dirty="0" err="1" smtClean="0">
                <a:ea typeface="ＭＳ ゴシック" panose="020B0609070205080204" pitchFamily="49" charset="-128"/>
              </a:rPr>
              <a:t>つの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ブランチがあり、</a:t>
            </a:r>
            <a:r>
              <a:rPr lang="en-US" altLang="ja-JP" b="1" dirty="0" err="1" smtClean="0">
                <a:ea typeface="ＭＳ ゴシック" panose="020B0609070205080204" pitchFamily="49" charset="-128"/>
              </a:rPr>
              <a:t>bugfix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が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checkout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されている。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ja-JP" altLang="en-US" b="1" dirty="0">
              <a:ea typeface="ＭＳ ゴシック" panose="020B0609070205080204" pitchFamily="49" charset="-128"/>
            </a:endParaRPr>
          </a:p>
        </p:txBody>
      </p:sp>
      <p:sp>
        <p:nvSpPr>
          <p:cNvPr id="34" name="円/楕円 33"/>
          <p:cNvSpPr/>
          <p:nvPr/>
        </p:nvSpPr>
        <p:spPr>
          <a:xfrm>
            <a:off x="4916399" y="4747775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 smtClean="0"/>
              <a:t>I</a:t>
            </a:r>
            <a:endParaRPr lang="ja-JP" altLang="en-US" dirty="0"/>
          </a:p>
        </p:txBody>
      </p:sp>
      <p:cxnSp>
        <p:nvCxnSpPr>
          <p:cNvPr id="35" name="直線矢印コネクタ 34"/>
          <p:cNvCxnSpPr>
            <a:stCxn id="34" idx="2"/>
          </p:cNvCxnSpPr>
          <p:nvPr/>
        </p:nvCxnSpPr>
        <p:spPr>
          <a:xfrm flipH="1">
            <a:off x="4502293" y="5017775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5034479" y="4285209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 smtClean="0"/>
              <a:t>dev</a:t>
            </a:r>
            <a:endParaRPr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5717647" y="5621725"/>
            <a:ext cx="936000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 err="1" smtClean="0"/>
              <a:t>bugfix</a:t>
            </a:r>
            <a:endParaRPr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6949118" y="5621725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 smtClean="0"/>
              <a:t>HEAD</a:t>
            </a:r>
            <a:endParaRPr lang="ja-JP" altLang="en-US" dirty="0"/>
          </a:p>
        </p:txBody>
      </p:sp>
      <p:cxnSp>
        <p:nvCxnSpPr>
          <p:cNvPr id="31" name="直線矢印コネクタ 30"/>
          <p:cNvCxnSpPr>
            <a:stCxn id="30" idx="1"/>
          </p:cNvCxnSpPr>
          <p:nvPr/>
        </p:nvCxnSpPr>
        <p:spPr>
          <a:xfrm flipH="1">
            <a:off x="6653648" y="5765741"/>
            <a:ext cx="295470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252314" y="4316471"/>
            <a:ext cx="2294921" cy="15932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b="1" dirty="0"/>
              <a:t>仮領域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969559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角丸四角形吹き出し 70"/>
          <p:cNvSpPr/>
          <p:nvPr/>
        </p:nvSpPr>
        <p:spPr>
          <a:xfrm>
            <a:off x="203401" y="123901"/>
            <a:ext cx="8737200" cy="1433282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983" tIns="143983" rIns="143983" bIns="0" rtlCol="0" anchor="ctr"/>
          <a:lstStyle/>
          <a:p>
            <a:r>
              <a:rPr lang="ja-JP" altLang="en-US" b="1" dirty="0" smtClean="0">
                <a:ea typeface="ＭＳ ゴシック" panose="020B0609070205080204" pitchFamily="49" charset="-128"/>
              </a:rPr>
              <a:t>「</a:t>
            </a:r>
            <a:r>
              <a:rPr lang="en-US" altLang="ja-JP" b="1" dirty="0" err="1">
                <a:ea typeface="ＭＳ ゴシック" panose="020B0609070205080204" pitchFamily="49" charset="-128"/>
              </a:rPr>
              <a:t>git</a:t>
            </a:r>
            <a:r>
              <a:rPr lang="en-US" altLang="ja-JP" b="1" dirty="0">
                <a:ea typeface="ＭＳ ゴシック" panose="020B0609070205080204" pitchFamily="49" charset="-128"/>
              </a:rPr>
              <a:t> 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rebase dev 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」</a:t>
            </a:r>
            <a:r>
              <a:rPr lang="ja-JP" altLang="en-US" b="1" dirty="0">
                <a:ea typeface="ＭＳ ゴシック" panose="020B0609070205080204" pitchFamily="49" charset="-128"/>
              </a:rPr>
              <a:t>を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実行すると、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en-US" altLang="ja-JP" b="1" dirty="0">
              <a:ea typeface="ＭＳ ゴシック" panose="020B0609070205080204" pitchFamily="49" charset="-128"/>
            </a:endParaRPr>
          </a:p>
          <a:p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ja-JP" altLang="en-US" b="1" dirty="0">
              <a:ea typeface="ＭＳ ゴシック" panose="020B0609070205080204" pitchFamily="49" charset="-128"/>
            </a:endParaRPr>
          </a:p>
        </p:txBody>
      </p:sp>
      <p:sp>
        <p:nvSpPr>
          <p:cNvPr id="31" name="円/楕円 30"/>
          <p:cNvSpPr/>
          <p:nvPr/>
        </p:nvSpPr>
        <p:spPr>
          <a:xfrm>
            <a:off x="623361" y="2630856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A</a:t>
            </a:r>
            <a:endParaRPr lang="ja-JP" altLang="en-US" dirty="0"/>
          </a:p>
        </p:txBody>
      </p:sp>
      <p:cxnSp>
        <p:nvCxnSpPr>
          <p:cNvPr id="34" name="直線矢印コネクタ 33"/>
          <p:cNvCxnSpPr>
            <a:stCxn id="35" idx="2"/>
            <a:endCxn id="31" idx="6"/>
          </p:cNvCxnSpPr>
          <p:nvPr/>
        </p:nvCxnSpPr>
        <p:spPr>
          <a:xfrm flipH="1">
            <a:off x="1163361" y="2900856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円/楕円 34"/>
          <p:cNvSpPr/>
          <p:nvPr/>
        </p:nvSpPr>
        <p:spPr>
          <a:xfrm>
            <a:off x="1595529" y="2630856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B</a:t>
            </a:r>
            <a:endParaRPr lang="ja-JP" altLang="en-US" dirty="0"/>
          </a:p>
        </p:txBody>
      </p:sp>
      <p:sp>
        <p:nvSpPr>
          <p:cNvPr id="57" name="円/楕円 56"/>
          <p:cNvSpPr/>
          <p:nvPr/>
        </p:nvSpPr>
        <p:spPr>
          <a:xfrm>
            <a:off x="2567697" y="2630856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C</a:t>
            </a:r>
            <a:endParaRPr lang="ja-JP" altLang="en-US" dirty="0"/>
          </a:p>
        </p:txBody>
      </p:sp>
      <p:cxnSp>
        <p:nvCxnSpPr>
          <p:cNvPr id="58" name="直線矢印コネクタ 57"/>
          <p:cNvCxnSpPr>
            <a:stCxn id="57" idx="2"/>
            <a:endCxn id="35" idx="6"/>
          </p:cNvCxnSpPr>
          <p:nvPr/>
        </p:nvCxnSpPr>
        <p:spPr>
          <a:xfrm flipH="1">
            <a:off x="2135529" y="2900856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 flipH="1">
            <a:off x="3878263" y="2124596"/>
            <a:ext cx="428406" cy="505494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>
            <a:off x="4306669" y="1836564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/>
              <a:t>master</a:t>
            </a:r>
            <a:endParaRPr lang="ja-JP" altLang="en-US" dirty="0"/>
          </a:p>
        </p:txBody>
      </p:sp>
      <p:sp>
        <p:nvSpPr>
          <p:cNvPr id="61" name="円/楕円 60"/>
          <p:cNvSpPr/>
          <p:nvPr/>
        </p:nvSpPr>
        <p:spPr>
          <a:xfrm>
            <a:off x="3521803" y="2630856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D</a:t>
            </a:r>
            <a:endParaRPr lang="ja-JP" altLang="en-US" dirty="0"/>
          </a:p>
        </p:txBody>
      </p:sp>
      <p:cxnSp>
        <p:nvCxnSpPr>
          <p:cNvPr id="62" name="直線矢印コネクタ 61"/>
          <p:cNvCxnSpPr>
            <a:stCxn id="61" idx="2"/>
            <a:endCxn id="57" idx="6"/>
          </p:cNvCxnSpPr>
          <p:nvPr/>
        </p:nvCxnSpPr>
        <p:spPr>
          <a:xfrm flipH="1">
            <a:off x="3107697" y="2900856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/>
          <p:nvPr/>
        </p:nvCxnSpPr>
        <p:spPr>
          <a:xfrm flipH="1" flipV="1">
            <a:off x="4584399" y="3925169"/>
            <a:ext cx="450080" cy="50405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円/楕円 63"/>
          <p:cNvSpPr/>
          <p:nvPr/>
        </p:nvSpPr>
        <p:spPr>
          <a:xfrm>
            <a:off x="2215335" y="3491594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 smtClean="0"/>
              <a:t>E</a:t>
            </a:r>
            <a:endParaRPr lang="ja-JP" altLang="en-US" dirty="0"/>
          </a:p>
        </p:txBody>
      </p:sp>
      <p:cxnSp>
        <p:nvCxnSpPr>
          <p:cNvPr id="65" name="直線矢印コネクタ 64"/>
          <p:cNvCxnSpPr>
            <a:stCxn id="64" idx="1"/>
          </p:cNvCxnSpPr>
          <p:nvPr/>
        </p:nvCxnSpPr>
        <p:spPr>
          <a:xfrm flipH="1" flipV="1">
            <a:off x="1848192" y="3170856"/>
            <a:ext cx="446224" cy="39981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円/楕円 65"/>
          <p:cNvSpPr/>
          <p:nvPr/>
        </p:nvSpPr>
        <p:spPr>
          <a:xfrm>
            <a:off x="3167576" y="3491594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 smtClean="0"/>
              <a:t>F</a:t>
            </a:r>
            <a:endParaRPr lang="ja-JP" altLang="en-US" dirty="0"/>
          </a:p>
        </p:txBody>
      </p:sp>
      <p:cxnSp>
        <p:nvCxnSpPr>
          <p:cNvPr id="67" name="直線矢印コネクタ 66"/>
          <p:cNvCxnSpPr>
            <a:stCxn id="66" idx="2"/>
          </p:cNvCxnSpPr>
          <p:nvPr/>
        </p:nvCxnSpPr>
        <p:spPr>
          <a:xfrm flipH="1">
            <a:off x="2753470" y="3761594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円/楕円 67"/>
          <p:cNvSpPr/>
          <p:nvPr/>
        </p:nvSpPr>
        <p:spPr>
          <a:xfrm>
            <a:off x="4133811" y="3491594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 smtClean="0"/>
              <a:t>G</a:t>
            </a:r>
            <a:endParaRPr lang="ja-JP" altLang="en-US" dirty="0"/>
          </a:p>
        </p:txBody>
      </p:sp>
      <p:cxnSp>
        <p:nvCxnSpPr>
          <p:cNvPr id="69" name="直線矢印コネクタ 68"/>
          <p:cNvCxnSpPr>
            <a:stCxn id="68" idx="2"/>
          </p:cNvCxnSpPr>
          <p:nvPr/>
        </p:nvCxnSpPr>
        <p:spPr>
          <a:xfrm flipH="1">
            <a:off x="3719705" y="3761594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円/楕円 69"/>
          <p:cNvSpPr/>
          <p:nvPr/>
        </p:nvSpPr>
        <p:spPr>
          <a:xfrm>
            <a:off x="3971793" y="4747775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 smtClean="0"/>
              <a:t>H</a:t>
            </a:r>
            <a:endParaRPr lang="ja-JP" altLang="en-US" dirty="0"/>
          </a:p>
        </p:txBody>
      </p:sp>
      <p:cxnSp>
        <p:nvCxnSpPr>
          <p:cNvPr id="71" name="直線矢印コネクタ 70"/>
          <p:cNvCxnSpPr>
            <a:stCxn id="70" idx="1"/>
            <a:endCxn id="66" idx="4"/>
          </p:cNvCxnSpPr>
          <p:nvPr/>
        </p:nvCxnSpPr>
        <p:spPr>
          <a:xfrm flipH="1" flipV="1">
            <a:off x="3437576" y="4031594"/>
            <a:ext cx="613298" cy="795262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/>
          <p:nvPr/>
        </p:nvCxnSpPr>
        <p:spPr>
          <a:xfrm flipH="1" flipV="1">
            <a:off x="5267569" y="5261685"/>
            <a:ext cx="450078" cy="50405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円/楕円 72"/>
          <p:cNvSpPr/>
          <p:nvPr/>
        </p:nvSpPr>
        <p:spPr>
          <a:xfrm>
            <a:off x="4916399" y="4747775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 smtClean="0"/>
              <a:t>I</a:t>
            </a:r>
            <a:endParaRPr lang="ja-JP" altLang="en-US" dirty="0"/>
          </a:p>
        </p:txBody>
      </p:sp>
      <p:cxnSp>
        <p:nvCxnSpPr>
          <p:cNvPr id="74" name="直線矢印コネクタ 73"/>
          <p:cNvCxnSpPr>
            <a:stCxn id="73" idx="2"/>
          </p:cNvCxnSpPr>
          <p:nvPr/>
        </p:nvCxnSpPr>
        <p:spPr>
          <a:xfrm flipH="1">
            <a:off x="4502293" y="5017775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/>
          <p:cNvSpPr/>
          <p:nvPr/>
        </p:nvSpPr>
        <p:spPr>
          <a:xfrm>
            <a:off x="5034479" y="4285209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 smtClean="0"/>
              <a:t>dev</a:t>
            </a:r>
            <a:endParaRPr lang="ja-JP" altLang="en-US" dirty="0"/>
          </a:p>
        </p:txBody>
      </p:sp>
      <p:sp>
        <p:nvSpPr>
          <p:cNvPr id="76" name="正方形/長方形 75"/>
          <p:cNvSpPr/>
          <p:nvPr/>
        </p:nvSpPr>
        <p:spPr>
          <a:xfrm>
            <a:off x="5717647" y="5621725"/>
            <a:ext cx="936000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 err="1" smtClean="0"/>
              <a:t>bugfix</a:t>
            </a:r>
            <a:endParaRPr lang="ja-JP" altLang="en-US" dirty="0"/>
          </a:p>
        </p:txBody>
      </p:sp>
      <p:sp>
        <p:nvSpPr>
          <p:cNvPr id="77" name="正方形/長方形 76"/>
          <p:cNvSpPr/>
          <p:nvPr/>
        </p:nvSpPr>
        <p:spPr>
          <a:xfrm>
            <a:off x="6949118" y="5621725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 smtClean="0"/>
              <a:t>HEAD</a:t>
            </a:r>
            <a:endParaRPr lang="ja-JP" altLang="en-US" dirty="0"/>
          </a:p>
        </p:txBody>
      </p:sp>
      <p:cxnSp>
        <p:nvCxnSpPr>
          <p:cNvPr id="78" name="直線矢印コネクタ 77"/>
          <p:cNvCxnSpPr>
            <a:stCxn id="77" idx="1"/>
          </p:cNvCxnSpPr>
          <p:nvPr/>
        </p:nvCxnSpPr>
        <p:spPr>
          <a:xfrm flipH="1">
            <a:off x="6653648" y="5765741"/>
            <a:ext cx="295470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/>
          <p:cNvSpPr/>
          <p:nvPr/>
        </p:nvSpPr>
        <p:spPr>
          <a:xfrm>
            <a:off x="252314" y="4316471"/>
            <a:ext cx="2294921" cy="15932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b="1" dirty="0"/>
              <a:t>仮領域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210709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角丸四角形吹き出し 70"/>
          <p:cNvSpPr/>
          <p:nvPr/>
        </p:nvSpPr>
        <p:spPr>
          <a:xfrm>
            <a:off x="203401" y="123901"/>
            <a:ext cx="8737200" cy="1433282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983" tIns="143983" rIns="143983" bIns="0" rtlCol="0" anchor="ctr"/>
          <a:lstStyle/>
          <a:p>
            <a:r>
              <a:rPr lang="ja-JP" altLang="en-US" b="1" dirty="0" smtClean="0">
                <a:ea typeface="ＭＳ ゴシック" panose="020B0609070205080204" pitchFamily="49" charset="-128"/>
              </a:rPr>
              <a:t>「</a:t>
            </a:r>
            <a:r>
              <a:rPr lang="en-US" altLang="ja-JP" b="1" dirty="0" err="1">
                <a:ea typeface="ＭＳ ゴシック" panose="020B0609070205080204" pitchFamily="49" charset="-128"/>
              </a:rPr>
              <a:t>git</a:t>
            </a:r>
            <a:r>
              <a:rPr lang="en-US" altLang="ja-JP" b="1" dirty="0">
                <a:ea typeface="ＭＳ ゴシック" panose="020B0609070205080204" pitchFamily="49" charset="-128"/>
              </a:rPr>
              <a:t> 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rebase dev 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」</a:t>
            </a:r>
            <a:r>
              <a:rPr lang="ja-JP" altLang="en-US" b="1" dirty="0">
                <a:ea typeface="ＭＳ ゴシック" panose="020B0609070205080204" pitchFamily="49" charset="-128"/>
              </a:rPr>
              <a:t>を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実行すると、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r>
              <a:rPr lang="ja-JP" altLang="en-US" b="1" dirty="0" smtClean="0">
                <a:ea typeface="ＭＳ ゴシック" panose="020B0609070205080204" pitchFamily="49" charset="-128"/>
              </a:rPr>
              <a:t>「</a:t>
            </a:r>
            <a:r>
              <a:rPr lang="en-US" altLang="ja-JP" b="1" dirty="0" err="1" smtClean="0">
                <a:ea typeface="ＭＳ ゴシック" panose="020B0609070205080204" pitchFamily="49" charset="-128"/>
              </a:rPr>
              <a:t>dev..HEAD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」のコミット群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(HI)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が含む修正が取得され、</a:t>
            </a:r>
            <a:endParaRPr lang="en-US" altLang="ja-JP" b="1" dirty="0">
              <a:ea typeface="ＭＳ ゴシック" panose="020B0609070205080204" pitchFamily="49" charset="-128"/>
            </a:endParaRPr>
          </a:p>
          <a:p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ja-JP" altLang="en-US" b="1" dirty="0">
              <a:ea typeface="ＭＳ ゴシック" panose="020B0609070205080204" pitchFamily="49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252314" y="4316471"/>
            <a:ext cx="2294921" cy="15932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b="1" dirty="0"/>
              <a:t>仮領域</a:t>
            </a:r>
            <a:endParaRPr kumimoji="1" lang="ja-JP" altLang="en-US" b="1" dirty="0"/>
          </a:p>
        </p:txBody>
      </p:sp>
      <p:sp>
        <p:nvSpPr>
          <p:cNvPr id="2" name="ブローチ 1"/>
          <p:cNvSpPr/>
          <p:nvPr/>
        </p:nvSpPr>
        <p:spPr>
          <a:xfrm>
            <a:off x="826044" y="4770519"/>
            <a:ext cx="1147460" cy="324000"/>
          </a:xfrm>
          <a:prstGeom prst="plaque">
            <a:avLst/>
          </a:prstGeom>
          <a:solidFill>
            <a:srgbClr val="F7A02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tIns="0" bIns="0" rtlCol="0" anchor="ctr" anchorCtr="0"/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パッチ</a:t>
            </a:r>
            <a:r>
              <a:rPr lang="en-US" altLang="ja-JP" b="1" dirty="0">
                <a:solidFill>
                  <a:schemeClr val="bg1"/>
                </a:solidFill>
                <a:ea typeface="ＭＳ ゴシック" panose="020B0609070205080204" pitchFamily="49" charset="-128"/>
              </a:rPr>
              <a:t>H</a:t>
            </a:r>
            <a:endParaRPr lang="ja-JP" altLang="en-US" b="1" dirty="0">
              <a:solidFill>
                <a:schemeClr val="bg1"/>
              </a:solidFill>
              <a:ea typeface="ＭＳ ゴシック" panose="020B0609070205080204" pitchFamily="49" charset="-128"/>
            </a:endParaRPr>
          </a:p>
        </p:txBody>
      </p:sp>
      <p:sp>
        <p:nvSpPr>
          <p:cNvPr id="34" name="ブローチ 33"/>
          <p:cNvSpPr/>
          <p:nvPr/>
        </p:nvSpPr>
        <p:spPr>
          <a:xfrm>
            <a:off x="826044" y="5328988"/>
            <a:ext cx="1147460" cy="324000"/>
          </a:xfrm>
          <a:prstGeom prst="plaque">
            <a:avLst/>
          </a:prstGeom>
          <a:solidFill>
            <a:srgbClr val="F7A02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tIns="0" bIns="0" rtlCol="0" anchor="ctr" anchorCtr="0"/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パッチ</a:t>
            </a:r>
            <a:r>
              <a:rPr lang="en-US" altLang="ja-JP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7" name="円/楕円 56"/>
          <p:cNvSpPr/>
          <p:nvPr/>
        </p:nvSpPr>
        <p:spPr>
          <a:xfrm>
            <a:off x="623361" y="2630856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A</a:t>
            </a:r>
            <a:endParaRPr lang="ja-JP" altLang="en-US" dirty="0"/>
          </a:p>
        </p:txBody>
      </p:sp>
      <p:cxnSp>
        <p:nvCxnSpPr>
          <p:cNvPr id="58" name="直線矢印コネクタ 57"/>
          <p:cNvCxnSpPr>
            <a:stCxn id="59" idx="2"/>
            <a:endCxn id="57" idx="6"/>
          </p:cNvCxnSpPr>
          <p:nvPr/>
        </p:nvCxnSpPr>
        <p:spPr>
          <a:xfrm flipH="1">
            <a:off x="1163361" y="2900856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円/楕円 58"/>
          <p:cNvSpPr/>
          <p:nvPr/>
        </p:nvSpPr>
        <p:spPr>
          <a:xfrm>
            <a:off x="1595529" y="2630856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B</a:t>
            </a:r>
            <a:endParaRPr lang="ja-JP" altLang="en-US" dirty="0"/>
          </a:p>
        </p:txBody>
      </p:sp>
      <p:sp>
        <p:nvSpPr>
          <p:cNvPr id="60" name="円/楕円 59"/>
          <p:cNvSpPr/>
          <p:nvPr/>
        </p:nvSpPr>
        <p:spPr>
          <a:xfrm>
            <a:off x="2567697" y="2630856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C</a:t>
            </a:r>
            <a:endParaRPr lang="ja-JP" altLang="en-US" dirty="0"/>
          </a:p>
        </p:txBody>
      </p:sp>
      <p:cxnSp>
        <p:nvCxnSpPr>
          <p:cNvPr id="61" name="直線矢印コネクタ 60"/>
          <p:cNvCxnSpPr>
            <a:stCxn id="60" idx="2"/>
            <a:endCxn id="59" idx="6"/>
          </p:cNvCxnSpPr>
          <p:nvPr/>
        </p:nvCxnSpPr>
        <p:spPr>
          <a:xfrm flipH="1">
            <a:off x="2135529" y="2900856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/>
          <p:nvPr/>
        </p:nvCxnSpPr>
        <p:spPr>
          <a:xfrm flipH="1">
            <a:off x="3878263" y="2124596"/>
            <a:ext cx="428406" cy="505494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4306669" y="1836564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/>
              <a:t>master</a:t>
            </a:r>
            <a:endParaRPr lang="ja-JP" altLang="en-US" dirty="0"/>
          </a:p>
        </p:txBody>
      </p:sp>
      <p:sp>
        <p:nvSpPr>
          <p:cNvPr id="64" name="円/楕円 63"/>
          <p:cNvSpPr/>
          <p:nvPr/>
        </p:nvSpPr>
        <p:spPr>
          <a:xfrm>
            <a:off x="3521803" y="2630856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D</a:t>
            </a:r>
            <a:endParaRPr lang="ja-JP" altLang="en-US" dirty="0"/>
          </a:p>
        </p:txBody>
      </p:sp>
      <p:cxnSp>
        <p:nvCxnSpPr>
          <p:cNvPr id="65" name="直線矢印コネクタ 64"/>
          <p:cNvCxnSpPr>
            <a:stCxn id="64" idx="2"/>
            <a:endCxn id="60" idx="6"/>
          </p:cNvCxnSpPr>
          <p:nvPr/>
        </p:nvCxnSpPr>
        <p:spPr>
          <a:xfrm flipH="1">
            <a:off x="3107697" y="2900856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/>
          <p:nvPr/>
        </p:nvCxnSpPr>
        <p:spPr>
          <a:xfrm flipH="1" flipV="1">
            <a:off x="4584399" y="3925169"/>
            <a:ext cx="450080" cy="50405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円/楕円 66"/>
          <p:cNvSpPr/>
          <p:nvPr/>
        </p:nvSpPr>
        <p:spPr>
          <a:xfrm>
            <a:off x="2215335" y="3491594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 smtClean="0"/>
              <a:t>E</a:t>
            </a:r>
            <a:endParaRPr lang="ja-JP" altLang="en-US" dirty="0"/>
          </a:p>
        </p:txBody>
      </p:sp>
      <p:cxnSp>
        <p:nvCxnSpPr>
          <p:cNvPr id="68" name="直線矢印コネクタ 67"/>
          <p:cNvCxnSpPr>
            <a:stCxn id="67" idx="1"/>
          </p:cNvCxnSpPr>
          <p:nvPr/>
        </p:nvCxnSpPr>
        <p:spPr>
          <a:xfrm flipH="1" flipV="1">
            <a:off x="1848192" y="3170856"/>
            <a:ext cx="446224" cy="39981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円/楕円 68"/>
          <p:cNvSpPr/>
          <p:nvPr/>
        </p:nvSpPr>
        <p:spPr>
          <a:xfrm>
            <a:off x="3167576" y="3491594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 smtClean="0"/>
              <a:t>F</a:t>
            </a:r>
            <a:endParaRPr lang="ja-JP" altLang="en-US" dirty="0"/>
          </a:p>
        </p:txBody>
      </p:sp>
      <p:cxnSp>
        <p:nvCxnSpPr>
          <p:cNvPr id="70" name="直線矢印コネクタ 69"/>
          <p:cNvCxnSpPr>
            <a:stCxn id="69" idx="2"/>
          </p:cNvCxnSpPr>
          <p:nvPr/>
        </p:nvCxnSpPr>
        <p:spPr>
          <a:xfrm flipH="1">
            <a:off x="2753470" y="3761594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円/楕円 70"/>
          <p:cNvSpPr/>
          <p:nvPr/>
        </p:nvSpPr>
        <p:spPr>
          <a:xfrm>
            <a:off x="4133811" y="3491594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 smtClean="0"/>
              <a:t>G</a:t>
            </a:r>
            <a:endParaRPr lang="ja-JP" altLang="en-US" dirty="0"/>
          </a:p>
        </p:txBody>
      </p:sp>
      <p:cxnSp>
        <p:nvCxnSpPr>
          <p:cNvPr id="72" name="直線矢印コネクタ 71"/>
          <p:cNvCxnSpPr>
            <a:stCxn id="71" idx="2"/>
          </p:cNvCxnSpPr>
          <p:nvPr/>
        </p:nvCxnSpPr>
        <p:spPr>
          <a:xfrm flipH="1">
            <a:off x="3719705" y="3761594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円/楕円 72"/>
          <p:cNvSpPr/>
          <p:nvPr/>
        </p:nvSpPr>
        <p:spPr>
          <a:xfrm>
            <a:off x="3971793" y="4747775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  <a:effectLst>
            <a:glow rad="381000">
              <a:schemeClr val="accent6">
                <a:satMod val="175000"/>
                <a:alpha val="51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H</a:t>
            </a:r>
            <a:endParaRPr lang="ja-JP" altLang="en-US" dirty="0"/>
          </a:p>
        </p:txBody>
      </p:sp>
      <p:cxnSp>
        <p:nvCxnSpPr>
          <p:cNvPr id="74" name="直線矢印コネクタ 73"/>
          <p:cNvCxnSpPr>
            <a:stCxn id="73" idx="1"/>
            <a:endCxn id="69" idx="4"/>
          </p:cNvCxnSpPr>
          <p:nvPr/>
        </p:nvCxnSpPr>
        <p:spPr>
          <a:xfrm flipH="1" flipV="1">
            <a:off x="3437576" y="4031594"/>
            <a:ext cx="613298" cy="795262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/>
          <p:nvPr/>
        </p:nvCxnSpPr>
        <p:spPr>
          <a:xfrm flipH="1" flipV="1">
            <a:off x="5267569" y="5261685"/>
            <a:ext cx="450078" cy="50405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円/楕円 75"/>
          <p:cNvSpPr/>
          <p:nvPr/>
        </p:nvSpPr>
        <p:spPr>
          <a:xfrm>
            <a:off x="4916399" y="4747775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  <a:effectLst>
            <a:glow rad="381000">
              <a:schemeClr val="accent6">
                <a:satMod val="175000"/>
                <a:alpha val="51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I</a:t>
            </a:r>
            <a:endParaRPr lang="ja-JP" altLang="en-US" dirty="0"/>
          </a:p>
        </p:txBody>
      </p:sp>
      <p:cxnSp>
        <p:nvCxnSpPr>
          <p:cNvPr id="77" name="直線矢印コネクタ 76"/>
          <p:cNvCxnSpPr>
            <a:stCxn id="76" idx="2"/>
          </p:cNvCxnSpPr>
          <p:nvPr/>
        </p:nvCxnSpPr>
        <p:spPr>
          <a:xfrm flipH="1">
            <a:off x="4502293" y="5017775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正方形/長方形 77"/>
          <p:cNvSpPr/>
          <p:nvPr/>
        </p:nvSpPr>
        <p:spPr>
          <a:xfrm>
            <a:off x="5034479" y="4285209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 smtClean="0"/>
              <a:t>dev</a:t>
            </a:r>
            <a:endParaRPr lang="ja-JP" altLang="en-US" dirty="0"/>
          </a:p>
        </p:txBody>
      </p:sp>
      <p:sp>
        <p:nvSpPr>
          <p:cNvPr id="79" name="正方形/長方形 78"/>
          <p:cNvSpPr/>
          <p:nvPr/>
        </p:nvSpPr>
        <p:spPr>
          <a:xfrm>
            <a:off x="5717647" y="5621725"/>
            <a:ext cx="936000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 err="1" smtClean="0"/>
              <a:t>bugfix</a:t>
            </a:r>
            <a:endParaRPr lang="ja-JP" altLang="en-US" dirty="0"/>
          </a:p>
        </p:txBody>
      </p:sp>
      <p:sp>
        <p:nvSpPr>
          <p:cNvPr id="80" name="正方形/長方形 79"/>
          <p:cNvSpPr/>
          <p:nvPr/>
        </p:nvSpPr>
        <p:spPr>
          <a:xfrm>
            <a:off x="6949118" y="5621725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 smtClean="0"/>
              <a:t>HEAD</a:t>
            </a:r>
            <a:endParaRPr lang="ja-JP" altLang="en-US" dirty="0"/>
          </a:p>
        </p:txBody>
      </p:sp>
      <p:cxnSp>
        <p:nvCxnSpPr>
          <p:cNvPr id="81" name="直線矢印コネクタ 80"/>
          <p:cNvCxnSpPr>
            <a:stCxn id="80" idx="1"/>
          </p:cNvCxnSpPr>
          <p:nvPr/>
        </p:nvCxnSpPr>
        <p:spPr>
          <a:xfrm flipH="1">
            <a:off x="6653648" y="5765741"/>
            <a:ext cx="295470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506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角丸四角形吹き出し 70"/>
          <p:cNvSpPr/>
          <p:nvPr/>
        </p:nvSpPr>
        <p:spPr>
          <a:xfrm>
            <a:off x="203401" y="123901"/>
            <a:ext cx="8737200" cy="1433282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983" tIns="143983" rIns="143983" bIns="0" rtlCol="0" anchor="ctr"/>
          <a:lstStyle/>
          <a:p>
            <a:r>
              <a:rPr lang="ja-JP" altLang="en-US" b="1" dirty="0" smtClean="0">
                <a:ea typeface="ＭＳ ゴシック" panose="020B0609070205080204" pitchFamily="49" charset="-128"/>
              </a:rPr>
              <a:t>「</a:t>
            </a:r>
            <a:r>
              <a:rPr lang="en-US" altLang="ja-JP" b="1" dirty="0" err="1">
                <a:ea typeface="ＭＳ ゴシック" panose="020B0609070205080204" pitchFamily="49" charset="-128"/>
              </a:rPr>
              <a:t>git</a:t>
            </a:r>
            <a:r>
              <a:rPr lang="en-US" altLang="ja-JP" b="1" dirty="0">
                <a:ea typeface="ＭＳ ゴシック" panose="020B0609070205080204" pitchFamily="49" charset="-128"/>
              </a:rPr>
              <a:t> 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rebase dev 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」</a:t>
            </a:r>
            <a:r>
              <a:rPr lang="ja-JP" altLang="en-US" b="1" dirty="0">
                <a:ea typeface="ＭＳ ゴシック" panose="020B0609070205080204" pitchFamily="49" charset="-128"/>
              </a:rPr>
              <a:t>を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実行すると、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r>
              <a:rPr lang="ja-JP" altLang="en-US" b="1" dirty="0">
                <a:ea typeface="ＭＳ ゴシック" panose="020B0609070205080204" pitchFamily="49" charset="-128"/>
              </a:rPr>
              <a:t>「</a:t>
            </a:r>
            <a:r>
              <a:rPr lang="en-US" altLang="ja-JP" b="1" dirty="0" err="1">
                <a:ea typeface="ＭＳ ゴシック" panose="020B0609070205080204" pitchFamily="49" charset="-128"/>
              </a:rPr>
              <a:t>dev..HEAD</a:t>
            </a:r>
            <a:r>
              <a:rPr lang="ja-JP" altLang="en-US" b="1" dirty="0">
                <a:ea typeface="ＭＳ ゴシック" panose="020B0609070205080204" pitchFamily="49" charset="-128"/>
              </a:rPr>
              <a:t>」のコミット群</a:t>
            </a:r>
            <a:r>
              <a:rPr lang="en-US" altLang="ja-JP" b="1" dirty="0">
                <a:ea typeface="ＭＳ ゴシック" panose="020B0609070205080204" pitchFamily="49" charset="-128"/>
              </a:rPr>
              <a:t>(HI)</a:t>
            </a:r>
            <a:r>
              <a:rPr lang="ja-JP" altLang="en-US" b="1" dirty="0">
                <a:ea typeface="ＭＳ ゴシック" panose="020B0609070205080204" pitchFamily="49" charset="-128"/>
              </a:rPr>
              <a:t>が含む修正が取得され、</a:t>
            </a:r>
            <a:endParaRPr lang="en-US" altLang="ja-JP" b="1" dirty="0">
              <a:ea typeface="ＭＳ ゴシック" panose="020B0609070205080204" pitchFamily="49" charset="-128"/>
            </a:endParaRPr>
          </a:p>
          <a:p>
            <a:r>
              <a:rPr lang="ja-JP" altLang="en-US" b="1" dirty="0" smtClean="0">
                <a:ea typeface="ＭＳ ゴシック" panose="020B0609070205080204" pitchFamily="49" charset="-128"/>
              </a:rPr>
              <a:t>裏で「</a:t>
            </a:r>
            <a:r>
              <a:rPr lang="en-US" altLang="ja-JP" b="1" dirty="0" err="1" smtClean="0">
                <a:ea typeface="ＭＳ ゴシック" panose="020B0609070205080204" pitchFamily="49" charset="-128"/>
              </a:rPr>
              <a:t>git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 reset --hard dev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」が実行され、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ja-JP" altLang="en-US" b="1" dirty="0">
              <a:ea typeface="ＭＳ ゴシック" panose="020B0609070205080204" pitchFamily="49" charset="-128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252314" y="4316471"/>
            <a:ext cx="2294921" cy="15932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b="1" dirty="0"/>
              <a:t>仮領域</a:t>
            </a:r>
            <a:endParaRPr kumimoji="1" lang="ja-JP" altLang="en-US" b="1" dirty="0"/>
          </a:p>
        </p:txBody>
      </p:sp>
      <p:sp>
        <p:nvSpPr>
          <p:cNvPr id="65" name="ブローチ 64"/>
          <p:cNvSpPr/>
          <p:nvPr/>
        </p:nvSpPr>
        <p:spPr>
          <a:xfrm>
            <a:off x="826044" y="4770519"/>
            <a:ext cx="1147460" cy="324000"/>
          </a:xfrm>
          <a:prstGeom prst="plaque">
            <a:avLst/>
          </a:prstGeom>
          <a:solidFill>
            <a:srgbClr val="F7A02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tIns="0" bIns="0" rtlCol="0" anchor="ctr" anchorCtr="0"/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パッチ</a:t>
            </a:r>
            <a:r>
              <a:rPr lang="en-US" altLang="ja-JP" b="1" dirty="0">
                <a:solidFill>
                  <a:schemeClr val="bg1"/>
                </a:solidFill>
                <a:ea typeface="ＭＳ ゴシック" panose="020B0609070205080204" pitchFamily="49" charset="-128"/>
              </a:rPr>
              <a:t>H</a:t>
            </a:r>
            <a:endParaRPr lang="ja-JP" altLang="en-US" b="1" dirty="0">
              <a:solidFill>
                <a:schemeClr val="bg1"/>
              </a:solidFill>
              <a:ea typeface="ＭＳ ゴシック" panose="020B0609070205080204" pitchFamily="49" charset="-128"/>
            </a:endParaRPr>
          </a:p>
        </p:txBody>
      </p:sp>
      <p:sp>
        <p:nvSpPr>
          <p:cNvPr id="66" name="ブローチ 65"/>
          <p:cNvSpPr/>
          <p:nvPr/>
        </p:nvSpPr>
        <p:spPr>
          <a:xfrm>
            <a:off x="826044" y="5328988"/>
            <a:ext cx="1147460" cy="324000"/>
          </a:xfrm>
          <a:prstGeom prst="plaque">
            <a:avLst/>
          </a:prstGeom>
          <a:solidFill>
            <a:srgbClr val="F7A02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tIns="0" bIns="0" rtlCol="0" anchor="ctr" anchorCtr="0"/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パッチ</a:t>
            </a:r>
            <a:r>
              <a:rPr lang="en-US" altLang="ja-JP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7" name="円/楕円 66"/>
          <p:cNvSpPr/>
          <p:nvPr/>
        </p:nvSpPr>
        <p:spPr>
          <a:xfrm>
            <a:off x="623361" y="2630856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A</a:t>
            </a:r>
            <a:endParaRPr lang="ja-JP" altLang="en-US" dirty="0"/>
          </a:p>
        </p:txBody>
      </p:sp>
      <p:cxnSp>
        <p:nvCxnSpPr>
          <p:cNvPr id="68" name="直線矢印コネクタ 67"/>
          <p:cNvCxnSpPr>
            <a:stCxn id="69" idx="2"/>
            <a:endCxn id="67" idx="6"/>
          </p:cNvCxnSpPr>
          <p:nvPr/>
        </p:nvCxnSpPr>
        <p:spPr>
          <a:xfrm flipH="1">
            <a:off x="1163361" y="2900856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円/楕円 68"/>
          <p:cNvSpPr/>
          <p:nvPr/>
        </p:nvSpPr>
        <p:spPr>
          <a:xfrm>
            <a:off x="1595529" y="2630856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B</a:t>
            </a:r>
            <a:endParaRPr lang="ja-JP" altLang="en-US" dirty="0"/>
          </a:p>
        </p:txBody>
      </p:sp>
      <p:sp>
        <p:nvSpPr>
          <p:cNvPr id="70" name="円/楕円 69"/>
          <p:cNvSpPr/>
          <p:nvPr/>
        </p:nvSpPr>
        <p:spPr>
          <a:xfrm>
            <a:off x="2567697" y="2630856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C</a:t>
            </a:r>
            <a:endParaRPr lang="ja-JP" altLang="en-US" dirty="0"/>
          </a:p>
        </p:txBody>
      </p:sp>
      <p:cxnSp>
        <p:nvCxnSpPr>
          <p:cNvPr id="71" name="直線矢印コネクタ 70"/>
          <p:cNvCxnSpPr>
            <a:stCxn id="70" idx="2"/>
            <a:endCxn id="69" idx="6"/>
          </p:cNvCxnSpPr>
          <p:nvPr/>
        </p:nvCxnSpPr>
        <p:spPr>
          <a:xfrm flipH="1">
            <a:off x="2135529" y="2900856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/>
          <p:nvPr/>
        </p:nvCxnSpPr>
        <p:spPr>
          <a:xfrm flipH="1">
            <a:off x="3878263" y="2124596"/>
            <a:ext cx="428406" cy="505494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/>
          <p:cNvSpPr/>
          <p:nvPr/>
        </p:nvSpPr>
        <p:spPr>
          <a:xfrm>
            <a:off x="4306669" y="1836564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/>
              <a:t>master</a:t>
            </a:r>
            <a:endParaRPr lang="ja-JP" altLang="en-US" dirty="0"/>
          </a:p>
        </p:txBody>
      </p:sp>
      <p:sp>
        <p:nvSpPr>
          <p:cNvPr id="74" name="円/楕円 73"/>
          <p:cNvSpPr/>
          <p:nvPr/>
        </p:nvSpPr>
        <p:spPr>
          <a:xfrm>
            <a:off x="3521803" y="2630856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D</a:t>
            </a:r>
            <a:endParaRPr lang="ja-JP" altLang="en-US" dirty="0"/>
          </a:p>
        </p:txBody>
      </p:sp>
      <p:cxnSp>
        <p:nvCxnSpPr>
          <p:cNvPr id="75" name="直線矢印コネクタ 74"/>
          <p:cNvCxnSpPr>
            <a:stCxn id="74" idx="2"/>
            <a:endCxn id="70" idx="6"/>
          </p:cNvCxnSpPr>
          <p:nvPr/>
        </p:nvCxnSpPr>
        <p:spPr>
          <a:xfrm flipH="1">
            <a:off x="3107697" y="2900856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/>
          <p:nvPr/>
        </p:nvCxnSpPr>
        <p:spPr>
          <a:xfrm flipH="1" flipV="1">
            <a:off x="4584399" y="3925169"/>
            <a:ext cx="450080" cy="50405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円/楕円 76"/>
          <p:cNvSpPr/>
          <p:nvPr/>
        </p:nvSpPr>
        <p:spPr>
          <a:xfrm>
            <a:off x="2215335" y="3491594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 smtClean="0"/>
              <a:t>E</a:t>
            </a:r>
            <a:endParaRPr lang="ja-JP" altLang="en-US" dirty="0"/>
          </a:p>
        </p:txBody>
      </p:sp>
      <p:cxnSp>
        <p:nvCxnSpPr>
          <p:cNvPr id="78" name="直線矢印コネクタ 77"/>
          <p:cNvCxnSpPr>
            <a:stCxn id="77" idx="1"/>
          </p:cNvCxnSpPr>
          <p:nvPr/>
        </p:nvCxnSpPr>
        <p:spPr>
          <a:xfrm flipH="1" flipV="1">
            <a:off x="1848192" y="3170856"/>
            <a:ext cx="446224" cy="39981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円/楕円 78"/>
          <p:cNvSpPr/>
          <p:nvPr/>
        </p:nvSpPr>
        <p:spPr>
          <a:xfrm>
            <a:off x="3167576" y="3491594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 smtClean="0"/>
              <a:t>F</a:t>
            </a:r>
            <a:endParaRPr lang="ja-JP" altLang="en-US" dirty="0"/>
          </a:p>
        </p:txBody>
      </p:sp>
      <p:cxnSp>
        <p:nvCxnSpPr>
          <p:cNvPr id="80" name="直線矢印コネクタ 79"/>
          <p:cNvCxnSpPr>
            <a:stCxn id="79" idx="2"/>
          </p:cNvCxnSpPr>
          <p:nvPr/>
        </p:nvCxnSpPr>
        <p:spPr>
          <a:xfrm flipH="1">
            <a:off x="2753470" y="3761594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円/楕円 80"/>
          <p:cNvSpPr/>
          <p:nvPr/>
        </p:nvSpPr>
        <p:spPr>
          <a:xfrm>
            <a:off x="4133811" y="3491594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 smtClean="0"/>
              <a:t>G</a:t>
            </a:r>
            <a:endParaRPr lang="ja-JP" altLang="en-US" dirty="0"/>
          </a:p>
        </p:txBody>
      </p:sp>
      <p:cxnSp>
        <p:nvCxnSpPr>
          <p:cNvPr id="82" name="直線矢印コネクタ 81"/>
          <p:cNvCxnSpPr>
            <a:stCxn id="81" idx="2"/>
          </p:cNvCxnSpPr>
          <p:nvPr/>
        </p:nvCxnSpPr>
        <p:spPr>
          <a:xfrm flipH="1">
            <a:off x="3719705" y="3761594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円/楕円 82"/>
          <p:cNvSpPr/>
          <p:nvPr/>
        </p:nvSpPr>
        <p:spPr>
          <a:xfrm>
            <a:off x="3971793" y="4747775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H</a:t>
            </a:r>
            <a:endParaRPr lang="ja-JP" altLang="en-US" dirty="0"/>
          </a:p>
        </p:txBody>
      </p:sp>
      <p:cxnSp>
        <p:nvCxnSpPr>
          <p:cNvPr id="84" name="直線矢印コネクタ 83"/>
          <p:cNvCxnSpPr>
            <a:stCxn id="83" idx="1"/>
            <a:endCxn id="79" idx="4"/>
          </p:cNvCxnSpPr>
          <p:nvPr/>
        </p:nvCxnSpPr>
        <p:spPr>
          <a:xfrm flipH="1" flipV="1">
            <a:off x="3437576" y="4031594"/>
            <a:ext cx="613298" cy="795262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円/楕円 85"/>
          <p:cNvSpPr/>
          <p:nvPr/>
        </p:nvSpPr>
        <p:spPr>
          <a:xfrm>
            <a:off x="4916399" y="4747775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I</a:t>
            </a:r>
            <a:endParaRPr lang="ja-JP" altLang="en-US" dirty="0"/>
          </a:p>
        </p:txBody>
      </p:sp>
      <p:cxnSp>
        <p:nvCxnSpPr>
          <p:cNvPr id="87" name="直線矢印コネクタ 86"/>
          <p:cNvCxnSpPr>
            <a:stCxn id="86" idx="2"/>
          </p:cNvCxnSpPr>
          <p:nvPr/>
        </p:nvCxnSpPr>
        <p:spPr>
          <a:xfrm flipH="1">
            <a:off x="4502293" y="5017775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正方形/長方形 87"/>
          <p:cNvSpPr/>
          <p:nvPr/>
        </p:nvSpPr>
        <p:spPr>
          <a:xfrm>
            <a:off x="5034479" y="4285209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 smtClean="0"/>
              <a:t>dev</a:t>
            </a:r>
            <a:endParaRPr lang="ja-JP" altLang="en-US" dirty="0"/>
          </a:p>
        </p:txBody>
      </p:sp>
      <p:sp>
        <p:nvSpPr>
          <p:cNvPr id="90" name="正方形/長方形 89"/>
          <p:cNvSpPr/>
          <p:nvPr/>
        </p:nvSpPr>
        <p:spPr>
          <a:xfrm>
            <a:off x="6218748" y="2750876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 smtClean="0"/>
              <a:t>HEAD</a:t>
            </a:r>
            <a:endParaRPr lang="ja-JP" altLang="en-US" dirty="0"/>
          </a:p>
        </p:txBody>
      </p:sp>
      <p:cxnSp>
        <p:nvCxnSpPr>
          <p:cNvPr id="91" name="直線矢印コネクタ 90"/>
          <p:cNvCxnSpPr/>
          <p:nvPr/>
        </p:nvCxnSpPr>
        <p:spPr>
          <a:xfrm flipH="1" flipV="1">
            <a:off x="5923278" y="2891911"/>
            <a:ext cx="295470" cy="596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/>
          <p:nvPr/>
        </p:nvCxnSpPr>
        <p:spPr>
          <a:xfrm flipH="1">
            <a:off x="4559971" y="3044872"/>
            <a:ext cx="428406" cy="505494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正方形/長方形 92"/>
          <p:cNvSpPr/>
          <p:nvPr/>
        </p:nvSpPr>
        <p:spPr>
          <a:xfrm>
            <a:off x="4988377" y="2750876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 err="1" smtClean="0"/>
              <a:t>bugfix</a:t>
            </a:r>
            <a:endParaRPr lang="ja-JP" altLang="en-US" dirty="0"/>
          </a:p>
        </p:txBody>
      </p:sp>
      <p:sp>
        <p:nvSpPr>
          <p:cNvPr id="97" name="正方形/長方形 96"/>
          <p:cNvSpPr/>
          <p:nvPr/>
        </p:nvSpPr>
        <p:spPr>
          <a:xfrm>
            <a:off x="5745183" y="4873759"/>
            <a:ext cx="1404000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 smtClean="0"/>
              <a:t>ORIG_HEAD</a:t>
            </a:r>
            <a:endParaRPr lang="ja-JP" altLang="en-US" dirty="0"/>
          </a:p>
        </p:txBody>
      </p:sp>
      <p:cxnSp>
        <p:nvCxnSpPr>
          <p:cNvPr id="98" name="直線矢印コネクタ 97"/>
          <p:cNvCxnSpPr>
            <a:stCxn id="97" idx="1"/>
            <a:endCxn id="86" idx="6"/>
          </p:cNvCxnSpPr>
          <p:nvPr/>
        </p:nvCxnSpPr>
        <p:spPr>
          <a:xfrm flipH="1">
            <a:off x="5456399" y="5017775"/>
            <a:ext cx="288784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804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角丸四角形吹き出し 70"/>
          <p:cNvSpPr/>
          <p:nvPr/>
        </p:nvSpPr>
        <p:spPr>
          <a:xfrm>
            <a:off x="203401" y="123901"/>
            <a:ext cx="8737200" cy="1433282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983" tIns="143983" rIns="143983" bIns="0" rtlCol="0" anchor="ctr"/>
          <a:lstStyle/>
          <a:p>
            <a:r>
              <a:rPr lang="ja-JP" altLang="en-US" b="1" dirty="0" smtClean="0">
                <a:ea typeface="ＭＳ ゴシック" panose="020B0609070205080204" pitchFamily="49" charset="-128"/>
              </a:rPr>
              <a:t>「</a:t>
            </a:r>
            <a:r>
              <a:rPr lang="en-US" altLang="ja-JP" b="1" dirty="0" err="1">
                <a:ea typeface="ＭＳ ゴシック" panose="020B0609070205080204" pitchFamily="49" charset="-128"/>
              </a:rPr>
              <a:t>git</a:t>
            </a:r>
            <a:r>
              <a:rPr lang="en-US" altLang="ja-JP" b="1" dirty="0">
                <a:ea typeface="ＭＳ ゴシック" panose="020B0609070205080204" pitchFamily="49" charset="-128"/>
              </a:rPr>
              <a:t> 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rebase dev 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」</a:t>
            </a:r>
            <a:r>
              <a:rPr lang="ja-JP" altLang="en-US" b="1" dirty="0">
                <a:ea typeface="ＭＳ ゴシック" panose="020B0609070205080204" pitchFamily="49" charset="-128"/>
              </a:rPr>
              <a:t>を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実行すると、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r>
              <a:rPr lang="ja-JP" altLang="en-US" b="1" dirty="0">
                <a:ea typeface="ＭＳ ゴシック" panose="020B0609070205080204" pitchFamily="49" charset="-128"/>
              </a:rPr>
              <a:t>「</a:t>
            </a:r>
            <a:r>
              <a:rPr lang="en-US" altLang="ja-JP" b="1" dirty="0" err="1">
                <a:ea typeface="ＭＳ ゴシック" panose="020B0609070205080204" pitchFamily="49" charset="-128"/>
              </a:rPr>
              <a:t>dev..HEAD</a:t>
            </a:r>
            <a:r>
              <a:rPr lang="ja-JP" altLang="en-US" b="1" dirty="0">
                <a:ea typeface="ＭＳ ゴシック" panose="020B0609070205080204" pitchFamily="49" charset="-128"/>
              </a:rPr>
              <a:t>」のコミット群</a:t>
            </a:r>
            <a:r>
              <a:rPr lang="en-US" altLang="ja-JP" b="1" dirty="0">
                <a:ea typeface="ＭＳ ゴシック" panose="020B0609070205080204" pitchFamily="49" charset="-128"/>
              </a:rPr>
              <a:t>(HI)</a:t>
            </a:r>
            <a:r>
              <a:rPr lang="ja-JP" altLang="en-US" b="1" dirty="0">
                <a:ea typeface="ＭＳ ゴシック" panose="020B0609070205080204" pitchFamily="49" charset="-128"/>
              </a:rPr>
              <a:t>が含む修正が取得され、</a:t>
            </a:r>
            <a:endParaRPr lang="en-US" altLang="ja-JP" b="1" dirty="0">
              <a:ea typeface="ＭＳ ゴシック" panose="020B0609070205080204" pitchFamily="49" charset="-128"/>
            </a:endParaRPr>
          </a:p>
          <a:p>
            <a:r>
              <a:rPr lang="ja-JP" altLang="en-US" b="1" dirty="0" smtClean="0">
                <a:ea typeface="ＭＳ ゴシック" panose="020B0609070205080204" pitchFamily="49" charset="-128"/>
              </a:rPr>
              <a:t>裏で「</a:t>
            </a:r>
            <a:r>
              <a:rPr lang="en-US" altLang="ja-JP" b="1" dirty="0" err="1" smtClean="0">
                <a:ea typeface="ＭＳ ゴシック" panose="020B0609070205080204" pitchFamily="49" charset="-128"/>
              </a:rPr>
              <a:t>git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 reset --hard dev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」が実行され、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r>
              <a:rPr lang="ja-JP" altLang="en-US" b="1" dirty="0" smtClean="0">
                <a:ea typeface="ＭＳ ゴシック" panose="020B0609070205080204" pitchFamily="49" charset="-128"/>
              </a:rPr>
              <a:t>取得した修正が</a:t>
            </a:r>
            <a:r>
              <a:rPr lang="ja-JP" altLang="en-US" b="1" dirty="0">
                <a:ea typeface="ＭＳ ゴシック" panose="020B0609070205080204" pitchFamily="49" charset="-128"/>
              </a:rPr>
              <a:t>「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HEAD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」のコードベースに、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ja-JP" altLang="en-US" b="1" dirty="0">
              <a:ea typeface="ＭＳ ゴシック" panose="020B0609070205080204" pitchFamily="49" charset="-128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252314" y="4316471"/>
            <a:ext cx="2294921" cy="15932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b="1" dirty="0"/>
              <a:t>仮領域</a:t>
            </a:r>
            <a:endParaRPr kumimoji="1" lang="ja-JP" altLang="en-US" b="1" dirty="0"/>
          </a:p>
        </p:txBody>
      </p:sp>
      <p:sp>
        <p:nvSpPr>
          <p:cNvPr id="57" name="ブローチ 56"/>
          <p:cNvSpPr/>
          <p:nvPr/>
        </p:nvSpPr>
        <p:spPr>
          <a:xfrm>
            <a:off x="826044" y="4770519"/>
            <a:ext cx="1147460" cy="324000"/>
          </a:xfrm>
          <a:prstGeom prst="plaque">
            <a:avLst/>
          </a:prstGeom>
          <a:solidFill>
            <a:srgbClr val="F7A02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tIns="0" bIns="0" rtlCol="0" anchor="ctr" anchorCtr="0"/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パッチ</a:t>
            </a:r>
            <a:r>
              <a:rPr lang="en-US" altLang="ja-JP" b="1" dirty="0">
                <a:solidFill>
                  <a:schemeClr val="bg1"/>
                </a:solidFill>
                <a:ea typeface="ＭＳ ゴシック" panose="020B0609070205080204" pitchFamily="49" charset="-128"/>
              </a:rPr>
              <a:t>H</a:t>
            </a:r>
            <a:endParaRPr lang="ja-JP" altLang="en-US" b="1" dirty="0">
              <a:solidFill>
                <a:schemeClr val="bg1"/>
              </a:solidFill>
              <a:ea typeface="ＭＳ ゴシック" panose="020B0609070205080204" pitchFamily="49" charset="-128"/>
            </a:endParaRPr>
          </a:p>
        </p:txBody>
      </p:sp>
      <p:sp>
        <p:nvSpPr>
          <p:cNvPr id="58" name="ブローチ 57"/>
          <p:cNvSpPr/>
          <p:nvPr/>
        </p:nvSpPr>
        <p:spPr>
          <a:xfrm>
            <a:off x="826044" y="5328988"/>
            <a:ext cx="1147460" cy="324000"/>
          </a:xfrm>
          <a:prstGeom prst="plaque">
            <a:avLst/>
          </a:prstGeom>
          <a:solidFill>
            <a:srgbClr val="F7A02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tIns="0" bIns="0" rtlCol="0" anchor="ctr" anchorCtr="0"/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パッチ</a:t>
            </a:r>
            <a:r>
              <a:rPr lang="en-US" altLang="ja-JP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9" name="円/楕円 58"/>
          <p:cNvSpPr/>
          <p:nvPr/>
        </p:nvSpPr>
        <p:spPr>
          <a:xfrm>
            <a:off x="623361" y="2630856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A</a:t>
            </a:r>
            <a:endParaRPr lang="ja-JP" altLang="en-US" dirty="0"/>
          </a:p>
        </p:txBody>
      </p:sp>
      <p:cxnSp>
        <p:nvCxnSpPr>
          <p:cNvPr id="60" name="直線矢印コネクタ 59"/>
          <p:cNvCxnSpPr>
            <a:stCxn id="61" idx="2"/>
            <a:endCxn id="59" idx="6"/>
          </p:cNvCxnSpPr>
          <p:nvPr/>
        </p:nvCxnSpPr>
        <p:spPr>
          <a:xfrm flipH="1">
            <a:off x="1163361" y="2900856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円/楕円 60"/>
          <p:cNvSpPr/>
          <p:nvPr/>
        </p:nvSpPr>
        <p:spPr>
          <a:xfrm>
            <a:off x="1595529" y="2630856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B</a:t>
            </a:r>
            <a:endParaRPr lang="ja-JP" altLang="en-US" dirty="0"/>
          </a:p>
        </p:txBody>
      </p:sp>
      <p:sp>
        <p:nvSpPr>
          <p:cNvPr id="62" name="円/楕円 61"/>
          <p:cNvSpPr/>
          <p:nvPr/>
        </p:nvSpPr>
        <p:spPr>
          <a:xfrm>
            <a:off x="2567697" y="2630856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C</a:t>
            </a:r>
            <a:endParaRPr lang="ja-JP" altLang="en-US" dirty="0"/>
          </a:p>
        </p:txBody>
      </p:sp>
      <p:cxnSp>
        <p:nvCxnSpPr>
          <p:cNvPr id="63" name="直線矢印コネクタ 62"/>
          <p:cNvCxnSpPr>
            <a:stCxn id="62" idx="2"/>
            <a:endCxn id="61" idx="6"/>
          </p:cNvCxnSpPr>
          <p:nvPr/>
        </p:nvCxnSpPr>
        <p:spPr>
          <a:xfrm flipH="1">
            <a:off x="2135529" y="2900856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/>
          <p:nvPr/>
        </p:nvCxnSpPr>
        <p:spPr>
          <a:xfrm flipH="1">
            <a:off x="3878263" y="2124596"/>
            <a:ext cx="428406" cy="505494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64"/>
          <p:cNvSpPr/>
          <p:nvPr/>
        </p:nvSpPr>
        <p:spPr>
          <a:xfrm>
            <a:off x="4306669" y="1836564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/>
              <a:t>master</a:t>
            </a:r>
            <a:endParaRPr lang="ja-JP" altLang="en-US" dirty="0"/>
          </a:p>
        </p:txBody>
      </p:sp>
      <p:sp>
        <p:nvSpPr>
          <p:cNvPr id="66" name="円/楕円 65"/>
          <p:cNvSpPr/>
          <p:nvPr/>
        </p:nvSpPr>
        <p:spPr>
          <a:xfrm>
            <a:off x="3521803" y="2630856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D</a:t>
            </a:r>
            <a:endParaRPr lang="ja-JP" altLang="en-US" dirty="0"/>
          </a:p>
        </p:txBody>
      </p:sp>
      <p:cxnSp>
        <p:nvCxnSpPr>
          <p:cNvPr id="67" name="直線矢印コネクタ 66"/>
          <p:cNvCxnSpPr>
            <a:stCxn id="66" idx="2"/>
            <a:endCxn id="62" idx="6"/>
          </p:cNvCxnSpPr>
          <p:nvPr/>
        </p:nvCxnSpPr>
        <p:spPr>
          <a:xfrm flipH="1">
            <a:off x="3107697" y="2900856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/>
          <p:nvPr/>
        </p:nvCxnSpPr>
        <p:spPr>
          <a:xfrm flipH="1" flipV="1">
            <a:off x="4584399" y="3925169"/>
            <a:ext cx="450080" cy="50405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円/楕円 68"/>
          <p:cNvSpPr/>
          <p:nvPr/>
        </p:nvSpPr>
        <p:spPr>
          <a:xfrm>
            <a:off x="2215335" y="3491594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 smtClean="0"/>
              <a:t>E</a:t>
            </a:r>
            <a:endParaRPr lang="ja-JP" altLang="en-US" dirty="0"/>
          </a:p>
        </p:txBody>
      </p:sp>
      <p:cxnSp>
        <p:nvCxnSpPr>
          <p:cNvPr id="70" name="直線矢印コネクタ 69"/>
          <p:cNvCxnSpPr>
            <a:stCxn id="69" idx="1"/>
          </p:cNvCxnSpPr>
          <p:nvPr/>
        </p:nvCxnSpPr>
        <p:spPr>
          <a:xfrm flipH="1" flipV="1">
            <a:off x="1848192" y="3170856"/>
            <a:ext cx="446224" cy="39981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円/楕円 70"/>
          <p:cNvSpPr/>
          <p:nvPr/>
        </p:nvSpPr>
        <p:spPr>
          <a:xfrm>
            <a:off x="3167576" y="3491594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 smtClean="0"/>
              <a:t>F</a:t>
            </a:r>
            <a:endParaRPr lang="ja-JP" altLang="en-US" dirty="0"/>
          </a:p>
        </p:txBody>
      </p:sp>
      <p:cxnSp>
        <p:nvCxnSpPr>
          <p:cNvPr id="72" name="直線矢印コネクタ 71"/>
          <p:cNvCxnSpPr>
            <a:stCxn id="71" idx="2"/>
          </p:cNvCxnSpPr>
          <p:nvPr/>
        </p:nvCxnSpPr>
        <p:spPr>
          <a:xfrm flipH="1">
            <a:off x="2753470" y="3761594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円/楕円 72"/>
          <p:cNvSpPr/>
          <p:nvPr/>
        </p:nvSpPr>
        <p:spPr>
          <a:xfrm>
            <a:off x="4133811" y="3491594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 smtClean="0"/>
              <a:t>G</a:t>
            </a:r>
            <a:endParaRPr lang="ja-JP" altLang="en-US" dirty="0"/>
          </a:p>
        </p:txBody>
      </p:sp>
      <p:cxnSp>
        <p:nvCxnSpPr>
          <p:cNvPr id="74" name="直線矢印コネクタ 73"/>
          <p:cNvCxnSpPr>
            <a:stCxn id="73" idx="2"/>
          </p:cNvCxnSpPr>
          <p:nvPr/>
        </p:nvCxnSpPr>
        <p:spPr>
          <a:xfrm flipH="1">
            <a:off x="3719705" y="3761594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円/楕円 74"/>
          <p:cNvSpPr/>
          <p:nvPr/>
        </p:nvSpPr>
        <p:spPr>
          <a:xfrm>
            <a:off x="3971793" y="4747775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H</a:t>
            </a:r>
            <a:endParaRPr lang="ja-JP" altLang="en-US" dirty="0"/>
          </a:p>
        </p:txBody>
      </p:sp>
      <p:cxnSp>
        <p:nvCxnSpPr>
          <p:cNvPr id="76" name="直線矢印コネクタ 75"/>
          <p:cNvCxnSpPr>
            <a:stCxn id="75" idx="1"/>
            <a:endCxn id="71" idx="4"/>
          </p:cNvCxnSpPr>
          <p:nvPr/>
        </p:nvCxnSpPr>
        <p:spPr>
          <a:xfrm flipH="1" flipV="1">
            <a:off x="3437576" y="4031594"/>
            <a:ext cx="613298" cy="795262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円/楕円 76"/>
          <p:cNvSpPr/>
          <p:nvPr/>
        </p:nvSpPr>
        <p:spPr>
          <a:xfrm>
            <a:off x="4916399" y="4747775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I</a:t>
            </a:r>
            <a:endParaRPr lang="ja-JP" altLang="en-US" dirty="0"/>
          </a:p>
        </p:txBody>
      </p:sp>
      <p:cxnSp>
        <p:nvCxnSpPr>
          <p:cNvPr id="78" name="直線矢印コネクタ 77"/>
          <p:cNvCxnSpPr>
            <a:stCxn id="77" idx="2"/>
          </p:cNvCxnSpPr>
          <p:nvPr/>
        </p:nvCxnSpPr>
        <p:spPr>
          <a:xfrm flipH="1">
            <a:off x="4502293" y="5017775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/>
          <p:cNvSpPr/>
          <p:nvPr/>
        </p:nvSpPr>
        <p:spPr>
          <a:xfrm>
            <a:off x="5034479" y="4285209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 smtClean="0"/>
              <a:t>dev</a:t>
            </a:r>
            <a:endParaRPr lang="ja-JP" altLang="en-US" dirty="0"/>
          </a:p>
        </p:txBody>
      </p:sp>
      <p:sp>
        <p:nvSpPr>
          <p:cNvPr id="80" name="正方形/長方形 79"/>
          <p:cNvSpPr/>
          <p:nvPr/>
        </p:nvSpPr>
        <p:spPr>
          <a:xfrm>
            <a:off x="6218748" y="2750876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 smtClean="0"/>
              <a:t>HEAD</a:t>
            </a:r>
            <a:endParaRPr lang="ja-JP" altLang="en-US" dirty="0"/>
          </a:p>
        </p:txBody>
      </p:sp>
      <p:cxnSp>
        <p:nvCxnSpPr>
          <p:cNvPr id="81" name="直線矢印コネクタ 80"/>
          <p:cNvCxnSpPr/>
          <p:nvPr/>
        </p:nvCxnSpPr>
        <p:spPr>
          <a:xfrm flipH="1" flipV="1">
            <a:off x="5923278" y="2891911"/>
            <a:ext cx="295470" cy="596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/>
          <p:nvPr/>
        </p:nvCxnSpPr>
        <p:spPr>
          <a:xfrm flipH="1">
            <a:off x="4559971" y="3044872"/>
            <a:ext cx="428406" cy="505494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正方形/長方形 82"/>
          <p:cNvSpPr/>
          <p:nvPr/>
        </p:nvSpPr>
        <p:spPr>
          <a:xfrm>
            <a:off x="4988377" y="2750876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 err="1" smtClean="0"/>
              <a:t>bugfix</a:t>
            </a:r>
            <a:endParaRPr lang="ja-JP" altLang="en-US" dirty="0"/>
          </a:p>
        </p:txBody>
      </p:sp>
      <p:sp>
        <p:nvSpPr>
          <p:cNvPr id="84" name="正方形/長方形 83"/>
          <p:cNvSpPr/>
          <p:nvPr/>
        </p:nvSpPr>
        <p:spPr>
          <a:xfrm>
            <a:off x="5745183" y="4873759"/>
            <a:ext cx="1404000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 smtClean="0"/>
              <a:t>ORIG_HEAD</a:t>
            </a:r>
            <a:endParaRPr lang="ja-JP" altLang="en-US" dirty="0"/>
          </a:p>
        </p:txBody>
      </p:sp>
      <p:cxnSp>
        <p:nvCxnSpPr>
          <p:cNvPr id="85" name="直線矢印コネクタ 84"/>
          <p:cNvCxnSpPr>
            <a:stCxn id="84" idx="1"/>
            <a:endCxn id="77" idx="6"/>
          </p:cNvCxnSpPr>
          <p:nvPr/>
        </p:nvCxnSpPr>
        <p:spPr>
          <a:xfrm flipH="1">
            <a:off x="5456399" y="5017775"/>
            <a:ext cx="288784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437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角丸四角形吹き出し 70"/>
          <p:cNvSpPr/>
          <p:nvPr/>
        </p:nvSpPr>
        <p:spPr>
          <a:xfrm>
            <a:off x="203401" y="123901"/>
            <a:ext cx="8737200" cy="1433282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983" tIns="143983" rIns="143983" bIns="0" rtlCol="0" anchor="ctr"/>
          <a:lstStyle/>
          <a:p>
            <a:r>
              <a:rPr lang="ja-JP" altLang="en-US" b="1" dirty="0" smtClean="0">
                <a:ea typeface="ＭＳ ゴシック" panose="020B0609070205080204" pitchFamily="49" charset="-128"/>
              </a:rPr>
              <a:t>「</a:t>
            </a:r>
            <a:r>
              <a:rPr lang="en-US" altLang="ja-JP" b="1" dirty="0" err="1">
                <a:ea typeface="ＭＳ ゴシック" panose="020B0609070205080204" pitchFamily="49" charset="-128"/>
              </a:rPr>
              <a:t>git</a:t>
            </a:r>
            <a:r>
              <a:rPr lang="en-US" altLang="ja-JP" b="1" dirty="0">
                <a:ea typeface="ＭＳ ゴシック" panose="020B0609070205080204" pitchFamily="49" charset="-128"/>
              </a:rPr>
              <a:t> 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rebase dev 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」</a:t>
            </a:r>
            <a:r>
              <a:rPr lang="ja-JP" altLang="en-US" b="1" dirty="0">
                <a:ea typeface="ＭＳ ゴシック" panose="020B0609070205080204" pitchFamily="49" charset="-128"/>
              </a:rPr>
              <a:t>を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実行すると、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r>
              <a:rPr lang="ja-JP" altLang="en-US" b="1" dirty="0">
                <a:ea typeface="ＭＳ ゴシック" panose="020B0609070205080204" pitchFamily="49" charset="-128"/>
              </a:rPr>
              <a:t>「</a:t>
            </a:r>
            <a:r>
              <a:rPr lang="en-US" altLang="ja-JP" b="1" dirty="0" err="1">
                <a:ea typeface="ＭＳ ゴシック" panose="020B0609070205080204" pitchFamily="49" charset="-128"/>
              </a:rPr>
              <a:t>dev..HEAD</a:t>
            </a:r>
            <a:r>
              <a:rPr lang="ja-JP" altLang="en-US" b="1" dirty="0">
                <a:ea typeface="ＭＳ ゴシック" panose="020B0609070205080204" pitchFamily="49" charset="-128"/>
              </a:rPr>
              <a:t>」のコミット群</a:t>
            </a:r>
            <a:r>
              <a:rPr lang="en-US" altLang="ja-JP" b="1" dirty="0">
                <a:ea typeface="ＭＳ ゴシック" panose="020B0609070205080204" pitchFamily="49" charset="-128"/>
              </a:rPr>
              <a:t>(HI)</a:t>
            </a:r>
            <a:r>
              <a:rPr lang="ja-JP" altLang="en-US" b="1" dirty="0">
                <a:ea typeface="ＭＳ ゴシック" panose="020B0609070205080204" pitchFamily="49" charset="-128"/>
              </a:rPr>
              <a:t>が含む修正が取得され、</a:t>
            </a:r>
            <a:endParaRPr lang="en-US" altLang="ja-JP" b="1" dirty="0">
              <a:ea typeface="ＭＳ ゴシック" panose="020B0609070205080204" pitchFamily="49" charset="-128"/>
            </a:endParaRPr>
          </a:p>
          <a:p>
            <a:r>
              <a:rPr lang="ja-JP" altLang="en-US" b="1" dirty="0" smtClean="0">
                <a:ea typeface="ＭＳ ゴシック" panose="020B0609070205080204" pitchFamily="49" charset="-128"/>
              </a:rPr>
              <a:t>裏で「</a:t>
            </a:r>
            <a:r>
              <a:rPr lang="en-US" altLang="ja-JP" b="1" dirty="0" err="1" smtClean="0">
                <a:ea typeface="ＭＳ ゴシック" panose="020B0609070205080204" pitchFamily="49" charset="-128"/>
              </a:rPr>
              <a:t>git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 reset --hard dev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」が実行され、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r>
              <a:rPr lang="ja-JP" altLang="en-US" b="1" dirty="0" smtClean="0">
                <a:ea typeface="ＭＳ ゴシック" panose="020B0609070205080204" pitchFamily="49" charset="-128"/>
              </a:rPr>
              <a:t>取得した修正が</a:t>
            </a:r>
            <a:r>
              <a:rPr lang="ja-JP" altLang="en-US" b="1" dirty="0">
                <a:ea typeface="ＭＳ ゴシック" panose="020B0609070205080204" pitchFamily="49" charset="-128"/>
              </a:rPr>
              <a:t>「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HEAD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」のコードベースに、ひとつ、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ja-JP" altLang="en-US" b="1" dirty="0">
              <a:ea typeface="ＭＳ ゴシック" panose="020B0609070205080204" pitchFamily="49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252314" y="4316471"/>
            <a:ext cx="2294921" cy="15932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b="1" dirty="0"/>
              <a:t>仮領域</a:t>
            </a:r>
            <a:endParaRPr kumimoji="1" lang="ja-JP" altLang="en-US" b="1" dirty="0"/>
          </a:p>
        </p:txBody>
      </p:sp>
      <p:sp>
        <p:nvSpPr>
          <p:cNvPr id="60" name="ブローチ 59"/>
          <p:cNvSpPr/>
          <p:nvPr/>
        </p:nvSpPr>
        <p:spPr>
          <a:xfrm>
            <a:off x="826044" y="5328988"/>
            <a:ext cx="1147460" cy="324000"/>
          </a:xfrm>
          <a:prstGeom prst="plaque">
            <a:avLst/>
          </a:prstGeom>
          <a:solidFill>
            <a:srgbClr val="F7A02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tIns="0" bIns="0" rtlCol="0" anchor="ctr" anchorCtr="0"/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パッチ</a:t>
            </a:r>
            <a:r>
              <a:rPr lang="en-US" altLang="ja-JP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1" name="円/楕円 60"/>
          <p:cNvSpPr/>
          <p:nvPr/>
        </p:nvSpPr>
        <p:spPr>
          <a:xfrm>
            <a:off x="623361" y="2630856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A</a:t>
            </a:r>
            <a:endParaRPr lang="ja-JP" altLang="en-US" dirty="0"/>
          </a:p>
        </p:txBody>
      </p:sp>
      <p:cxnSp>
        <p:nvCxnSpPr>
          <p:cNvPr id="62" name="直線矢印コネクタ 61"/>
          <p:cNvCxnSpPr>
            <a:stCxn id="63" idx="2"/>
            <a:endCxn id="61" idx="6"/>
          </p:cNvCxnSpPr>
          <p:nvPr/>
        </p:nvCxnSpPr>
        <p:spPr>
          <a:xfrm flipH="1">
            <a:off x="1163361" y="2900856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円/楕円 62"/>
          <p:cNvSpPr/>
          <p:nvPr/>
        </p:nvSpPr>
        <p:spPr>
          <a:xfrm>
            <a:off x="1595529" y="2630856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B</a:t>
            </a:r>
            <a:endParaRPr lang="ja-JP" altLang="en-US" dirty="0"/>
          </a:p>
        </p:txBody>
      </p:sp>
      <p:sp>
        <p:nvSpPr>
          <p:cNvPr id="64" name="円/楕円 63"/>
          <p:cNvSpPr/>
          <p:nvPr/>
        </p:nvSpPr>
        <p:spPr>
          <a:xfrm>
            <a:off x="2567697" y="2630856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C</a:t>
            </a:r>
            <a:endParaRPr lang="ja-JP" altLang="en-US" dirty="0"/>
          </a:p>
        </p:txBody>
      </p:sp>
      <p:cxnSp>
        <p:nvCxnSpPr>
          <p:cNvPr id="65" name="直線矢印コネクタ 64"/>
          <p:cNvCxnSpPr>
            <a:stCxn id="64" idx="2"/>
            <a:endCxn id="63" idx="6"/>
          </p:cNvCxnSpPr>
          <p:nvPr/>
        </p:nvCxnSpPr>
        <p:spPr>
          <a:xfrm flipH="1">
            <a:off x="2135529" y="2900856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/>
          <p:nvPr/>
        </p:nvCxnSpPr>
        <p:spPr>
          <a:xfrm flipH="1">
            <a:off x="3878263" y="2124596"/>
            <a:ext cx="428406" cy="505494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/>
          <p:cNvSpPr/>
          <p:nvPr/>
        </p:nvSpPr>
        <p:spPr>
          <a:xfrm>
            <a:off x="4306669" y="1836564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/>
              <a:t>master</a:t>
            </a:r>
            <a:endParaRPr lang="ja-JP" altLang="en-US" dirty="0"/>
          </a:p>
        </p:txBody>
      </p:sp>
      <p:sp>
        <p:nvSpPr>
          <p:cNvPr id="68" name="円/楕円 67"/>
          <p:cNvSpPr/>
          <p:nvPr/>
        </p:nvSpPr>
        <p:spPr>
          <a:xfrm>
            <a:off x="3521803" y="2630856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D</a:t>
            </a:r>
            <a:endParaRPr lang="ja-JP" altLang="en-US" dirty="0"/>
          </a:p>
        </p:txBody>
      </p:sp>
      <p:cxnSp>
        <p:nvCxnSpPr>
          <p:cNvPr id="69" name="直線矢印コネクタ 68"/>
          <p:cNvCxnSpPr>
            <a:stCxn id="68" idx="2"/>
            <a:endCxn id="64" idx="6"/>
          </p:cNvCxnSpPr>
          <p:nvPr/>
        </p:nvCxnSpPr>
        <p:spPr>
          <a:xfrm flipH="1">
            <a:off x="3107697" y="2900856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 flipH="1" flipV="1">
            <a:off x="4584399" y="3925169"/>
            <a:ext cx="450080" cy="50405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円/楕円 70"/>
          <p:cNvSpPr/>
          <p:nvPr/>
        </p:nvSpPr>
        <p:spPr>
          <a:xfrm>
            <a:off x="2215335" y="3491594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 smtClean="0"/>
              <a:t>E</a:t>
            </a:r>
            <a:endParaRPr lang="ja-JP" altLang="en-US" dirty="0"/>
          </a:p>
        </p:txBody>
      </p:sp>
      <p:cxnSp>
        <p:nvCxnSpPr>
          <p:cNvPr id="72" name="直線矢印コネクタ 71"/>
          <p:cNvCxnSpPr>
            <a:stCxn id="71" idx="1"/>
          </p:cNvCxnSpPr>
          <p:nvPr/>
        </p:nvCxnSpPr>
        <p:spPr>
          <a:xfrm flipH="1" flipV="1">
            <a:off x="1848192" y="3170856"/>
            <a:ext cx="446224" cy="39981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円/楕円 72"/>
          <p:cNvSpPr/>
          <p:nvPr/>
        </p:nvSpPr>
        <p:spPr>
          <a:xfrm>
            <a:off x="3167576" y="3491594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 smtClean="0"/>
              <a:t>F</a:t>
            </a:r>
            <a:endParaRPr lang="ja-JP" altLang="en-US" dirty="0"/>
          </a:p>
        </p:txBody>
      </p:sp>
      <p:cxnSp>
        <p:nvCxnSpPr>
          <p:cNvPr id="74" name="直線矢印コネクタ 73"/>
          <p:cNvCxnSpPr>
            <a:stCxn id="73" idx="2"/>
          </p:cNvCxnSpPr>
          <p:nvPr/>
        </p:nvCxnSpPr>
        <p:spPr>
          <a:xfrm flipH="1">
            <a:off x="2753470" y="3761594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円/楕円 74"/>
          <p:cNvSpPr/>
          <p:nvPr/>
        </p:nvSpPr>
        <p:spPr>
          <a:xfrm>
            <a:off x="4133811" y="3491594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 smtClean="0"/>
              <a:t>G</a:t>
            </a:r>
            <a:endParaRPr lang="ja-JP" altLang="en-US" dirty="0"/>
          </a:p>
        </p:txBody>
      </p:sp>
      <p:cxnSp>
        <p:nvCxnSpPr>
          <p:cNvPr id="76" name="直線矢印コネクタ 75"/>
          <p:cNvCxnSpPr>
            <a:stCxn id="75" idx="2"/>
          </p:cNvCxnSpPr>
          <p:nvPr/>
        </p:nvCxnSpPr>
        <p:spPr>
          <a:xfrm flipH="1">
            <a:off x="3719705" y="3761594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円/楕円 76"/>
          <p:cNvSpPr/>
          <p:nvPr/>
        </p:nvSpPr>
        <p:spPr>
          <a:xfrm>
            <a:off x="3971793" y="4747775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H</a:t>
            </a:r>
            <a:endParaRPr lang="ja-JP" altLang="en-US" dirty="0"/>
          </a:p>
        </p:txBody>
      </p:sp>
      <p:cxnSp>
        <p:nvCxnSpPr>
          <p:cNvPr id="78" name="直線矢印コネクタ 77"/>
          <p:cNvCxnSpPr>
            <a:stCxn id="77" idx="1"/>
            <a:endCxn id="73" idx="4"/>
          </p:cNvCxnSpPr>
          <p:nvPr/>
        </p:nvCxnSpPr>
        <p:spPr>
          <a:xfrm flipH="1" flipV="1">
            <a:off x="3437576" y="4031594"/>
            <a:ext cx="613298" cy="795262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円/楕円 78"/>
          <p:cNvSpPr/>
          <p:nvPr/>
        </p:nvSpPr>
        <p:spPr>
          <a:xfrm>
            <a:off x="4916399" y="4747775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I</a:t>
            </a:r>
            <a:endParaRPr lang="ja-JP" altLang="en-US" dirty="0"/>
          </a:p>
        </p:txBody>
      </p:sp>
      <p:cxnSp>
        <p:nvCxnSpPr>
          <p:cNvPr id="80" name="直線矢印コネクタ 79"/>
          <p:cNvCxnSpPr>
            <a:stCxn id="79" idx="2"/>
          </p:cNvCxnSpPr>
          <p:nvPr/>
        </p:nvCxnSpPr>
        <p:spPr>
          <a:xfrm flipH="1">
            <a:off x="4502293" y="5017775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正方形/長方形 80"/>
          <p:cNvSpPr/>
          <p:nvPr/>
        </p:nvSpPr>
        <p:spPr>
          <a:xfrm>
            <a:off x="5034479" y="4285209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 smtClean="0"/>
              <a:t>dev</a:t>
            </a:r>
            <a:endParaRPr lang="ja-JP" altLang="en-US" dirty="0"/>
          </a:p>
        </p:txBody>
      </p:sp>
      <p:sp>
        <p:nvSpPr>
          <p:cNvPr id="82" name="正方形/長方形 81"/>
          <p:cNvSpPr/>
          <p:nvPr/>
        </p:nvSpPr>
        <p:spPr>
          <a:xfrm>
            <a:off x="7167675" y="2750876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 smtClean="0"/>
              <a:t>HEAD</a:t>
            </a:r>
            <a:endParaRPr lang="ja-JP" altLang="en-US" dirty="0"/>
          </a:p>
        </p:txBody>
      </p:sp>
      <p:cxnSp>
        <p:nvCxnSpPr>
          <p:cNvPr id="83" name="直線矢印コネクタ 82"/>
          <p:cNvCxnSpPr/>
          <p:nvPr/>
        </p:nvCxnSpPr>
        <p:spPr>
          <a:xfrm flipH="1" flipV="1">
            <a:off x="6872205" y="2891911"/>
            <a:ext cx="295470" cy="596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/>
          <p:nvPr/>
        </p:nvCxnSpPr>
        <p:spPr>
          <a:xfrm flipH="1">
            <a:off x="5508898" y="3044872"/>
            <a:ext cx="428406" cy="505494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正方形/長方形 84"/>
          <p:cNvSpPr/>
          <p:nvPr/>
        </p:nvSpPr>
        <p:spPr>
          <a:xfrm>
            <a:off x="5937304" y="2750876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 err="1" smtClean="0"/>
              <a:t>bugfix</a:t>
            </a:r>
            <a:endParaRPr lang="ja-JP" altLang="en-US" dirty="0"/>
          </a:p>
        </p:txBody>
      </p:sp>
      <p:sp>
        <p:nvSpPr>
          <p:cNvPr id="86" name="正方形/長方形 85"/>
          <p:cNvSpPr/>
          <p:nvPr/>
        </p:nvSpPr>
        <p:spPr>
          <a:xfrm>
            <a:off x="5745183" y="4873759"/>
            <a:ext cx="1404000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 smtClean="0"/>
              <a:t>ORIG_HEAD</a:t>
            </a:r>
            <a:endParaRPr lang="ja-JP" altLang="en-US" dirty="0"/>
          </a:p>
        </p:txBody>
      </p:sp>
      <p:cxnSp>
        <p:nvCxnSpPr>
          <p:cNvPr id="87" name="直線矢印コネクタ 86"/>
          <p:cNvCxnSpPr>
            <a:stCxn id="86" idx="1"/>
            <a:endCxn id="79" idx="6"/>
          </p:cNvCxnSpPr>
          <p:nvPr/>
        </p:nvCxnSpPr>
        <p:spPr>
          <a:xfrm flipH="1">
            <a:off x="5456399" y="5017775"/>
            <a:ext cx="288784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円/楕円 87"/>
          <p:cNvSpPr/>
          <p:nvPr/>
        </p:nvSpPr>
        <p:spPr>
          <a:xfrm>
            <a:off x="5084900" y="3491594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  <a:effectLst>
            <a:glow rad="381000">
              <a:schemeClr val="accent6">
                <a:satMod val="175000"/>
                <a:alpha val="51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1429" tIns="45715" rIns="91429" bIns="45715" rtlCol="0" anchor="ctr"/>
          <a:lstStyle/>
          <a:p>
            <a:pPr algn="ctr" defTabSz="914295"/>
            <a:r>
              <a:rPr lang="en-US" altLang="ja-JP" dirty="0"/>
              <a:t>H’</a:t>
            </a:r>
            <a:endParaRPr lang="ja-JP" altLang="en-US" dirty="0"/>
          </a:p>
        </p:txBody>
      </p:sp>
      <p:cxnSp>
        <p:nvCxnSpPr>
          <p:cNvPr id="89" name="直線矢印コネクタ 88"/>
          <p:cNvCxnSpPr>
            <a:stCxn id="88" idx="2"/>
          </p:cNvCxnSpPr>
          <p:nvPr/>
        </p:nvCxnSpPr>
        <p:spPr>
          <a:xfrm flipH="1">
            <a:off x="4670794" y="3761594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608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角丸四角形吹き出し 70"/>
          <p:cNvSpPr/>
          <p:nvPr/>
        </p:nvSpPr>
        <p:spPr>
          <a:xfrm>
            <a:off x="203401" y="123901"/>
            <a:ext cx="8737200" cy="1433282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983" tIns="143983" rIns="143983" bIns="0" rtlCol="0" anchor="ctr"/>
          <a:lstStyle/>
          <a:p>
            <a:r>
              <a:rPr lang="ja-JP" altLang="en-US" b="1" dirty="0" smtClean="0">
                <a:ea typeface="ＭＳ ゴシック" panose="020B0609070205080204" pitchFamily="49" charset="-128"/>
              </a:rPr>
              <a:t>「</a:t>
            </a:r>
            <a:r>
              <a:rPr lang="en-US" altLang="ja-JP" b="1" dirty="0" err="1">
                <a:ea typeface="ＭＳ ゴシック" panose="020B0609070205080204" pitchFamily="49" charset="-128"/>
              </a:rPr>
              <a:t>git</a:t>
            </a:r>
            <a:r>
              <a:rPr lang="en-US" altLang="ja-JP" b="1" dirty="0">
                <a:ea typeface="ＭＳ ゴシック" panose="020B0609070205080204" pitchFamily="49" charset="-128"/>
              </a:rPr>
              <a:t> 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rebase dev 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」</a:t>
            </a:r>
            <a:r>
              <a:rPr lang="ja-JP" altLang="en-US" b="1" dirty="0">
                <a:ea typeface="ＭＳ ゴシック" panose="020B0609070205080204" pitchFamily="49" charset="-128"/>
              </a:rPr>
              <a:t>を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実行すると、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r>
              <a:rPr lang="ja-JP" altLang="en-US" b="1" dirty="0">
                <a:ea typeface="ＭＳ ゴシック" panose="020B0609070205080204" pitchFamily="49" charset="-128"/>
              </a:rPr>
              <a:t>「</a:t>
            </a:r>
            <a:r>
              <a:rPr lang="en-US" altLang="ja-JP" b="1" dirty="0" err="1">
                <a:ea typeface="ＭＳ ゴシック" panose="020B0609070205080204" pitchFamily="49" charset="-128"/>
              </a:rPr>
              <a:t>dev..HEAD</a:t>
            </a:r>
            <a:r>
              <a:rPr lang="ja-JP" altLang="en-US" b="1" dirty="0">
                <a:ea typeface="ＭＳ ゴシック" panose="020B0609070205080204" pitchFamily="49" charset="-128"/>
              </a:rPr>
              <a:t>」のコミット群</a:t>
            </a:r>
            <a:r>
              <a:rPr lang="en-US" altLang="ja-JP" b="1" dirty="0">
                <a:ea typeface="ＭＳ ゴシック" panose="020B0609070205080204" pitchFamily="49" charset="-128"/>
              </a:rPr>
              <a:t>(HI)</a:t>
            </a:r>
            <a:r>
              <a:rPr lang="ja-JP" altLang="en-US" b="1" dirty="0">
                <a:ea typeface="ＭＳ ゴシック" panose="020B0609070205080204" pitchFamily="49" charset="-128"/>
              </a:rPr>
              <a:t>が含む修正が取得され、</a:t>
            </a:r>
            <a:endParaRPr lang="en-US" altLang="ja-JP" b="1" dirty="0">
              <a:ea typeface="ＭＳ ゴシック" panose="020B0609070205080204" pitchFamily="49" charset="-128"/>
            </a:endParaRPr>
          </a:p>
          <a:p>
            <a:r>
              <a:rPr lang="ja-JP" altLang="en-US" b="1" dirty="0" smtClean="0">
                <a:ea typeface="ＭＳ ゴシック" panose="020B0609070205080204" pitchFamily="49" charset="-128"/>
              </a:rPr>
              <a:t>裏で「</a:t>
            </a:r>
            <a:r>
              <a:rPr lang="en-US" altLang="ja-JP" b="1" dirty="0" err="1" smtClean="0">
                <a:ea typeface="ＭＳ ゴシック" panose="020B0609070205080204" pitchFamily="49" charset="-128"/>
              </a:rPr>
              <a:t>git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 reset --hard dev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」が実行され、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r>
              <a:rPr lang="ja-JP" altLang="en-US" b="1" dirty="0" smtClean="0">
                <a:ea typeface="ＭＳ ゴシック" panose="020B0609070205080204" pitchFamily="49" charset="-128"/>
              </a:rPr>
              <a:t>取得した修正が</a:t>
            </a:r>
            <a:r>
              <a:rPr lang="ja-JP" altLang="en-US" b="1" dirty="0">
                <a:ea typeface="ＭＳ ゴシック" panose="020B0609070205080204" pitchFamily="49" charset="-128"/>
              </a:rPr>
              <a:t>「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HEAD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」のコードベースに、ひとつ、ひとつ、適用される。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ja-JP" altLang="en-US" b="1" dirty="0">
              <a:ea typeface="ＭＳ ゴシック" panose="020B0609070205080204" pitchFamily="49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252314" y="4316471"/>
            <a:ext cx="2294921" cy="15932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b="1" dirty="0"/>
              <a:t>仮領域</a:t>
            </a:r>
            <a:endParaRPr kumimoji="1" lang="ja-JP" altLang="en-US" b="1" dirty="0"/>
          </a:p>
        </p:txBody>
      </p:sp>
      <p:sp>
        <p:nvSpPr>
          <p:cNvPr id="61" name="円/楕円 60"/>
          <p:cNvSpPr/>
          <p:nvPr/>
        </p:nvSpPr>
        <p:spPr>
          <a:xfrm>
            <a:off x="623361" y="2630856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A</a:t>
            </a:r>
            <a:endParaRPr lang="ja-JP" altLang="en-US" dirty="0"/>
          </a:p>
        </p:txBody>
      </p:sp>
      <p:cxnSp>
        <p:nvCxnSpPr>
          <p:cNvPr id="62" name="直線矢印コネクタ 61"/>
          <p:cNvCxnSpPr>
            <a:stCxn id="63" idx="2"/>
            <a:endCxn id="61" idx="6"/>
          </p:cNvCxnSpPr>
          <p:nvPr/>
        </p:nvCxnSpPr>
        <p:spPr>
          <a:xfrm flipH="1">
            <a:off x="1163361" y="2900856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円/楕円 62"/>
          <p:cNvSpPr/>
          <p:nvPr/>
        </p:nvSpPr>
        <p:spPr>
          <a:xfrm>
            <a:off x="1595529" y="2630856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B</a:t>
            </a:r>
            <a:endParaRPr lang="ja-JP" altLang="en-US" dirty="0"/>
          </a:p>
        </p:txBody>
      </p:sp>
      <p:sp>
        <p:nvSpPr>
          <p:cNvPr id="64" name="円/楕円 63"/>
          <p:cNvSpPr/>
          <p:nvPr/>
        </p:nvSpPr>
        <p:spPr>
          <a:xfrm>
            <a:off x="2567697" y="2630856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C</a:t>
            </a:r>
            <a:endParaRPr lang="ja-JP" altLang="en-US" dirty="0"/>
          </a:p>
        </p:txBody>
      </p:sp>
      <p:cxnSp>
        <p:nvCxnSpPr>
          <p:cNvPr id="65" name="直線矢印コネクタ 64"/>
          <p:cNvCxnSpPr>
            <a:stCxn id="64" idx="2"/>
            <a:endCxn id="63" idx="6"/>
          </p:cNvCxnSpPr>
          <p:nvPr/>
        </p:nvCxnSpPr>
        <p:spPr>
          <a:xfrm flipH="1">
            <a:off x="2135529" y="2900856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/>
          <p:nvPr/>
        </p:nvCxnSpPr>
        <p:spPr>
          <a:xfrm flipH="1">
            <a:off x="3878263" y="2124596"/>
            <a:ext cx="428406" cy="505494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/>
          <p:cNvSpPr/>
          <p:nvPr/>
        </p:nvSpPr>
        <p:spPr>
          <a:xfrm>
            <a:off x="4306669" y="1836564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/>
              <a:t>master</a:t>
            </a:r>
            <a:endParaRPr lang="ja-JP" altLang="en-US" dirty="0"/>
          </a:p>
        </p:txBody>
      </p:sp>
      <p:sp>
        <p:nvSpPr>
          <p:cNvPr id="68" name="円/楕円 67"/>
          <p:cNvSpPr/>
          <p:nvPr/>
        </p:nvSpPr>
        <p:spPr>
          <a:xfrm>
            <a:off x="3521803" y="2630856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D</a:t>
            </a:r>
            <a:endParaRPr lang="ja-JP" altLang="en-US" dirty="0"/>
          </a:p>
        </p:txBody>
      </p:sp>
      <p:cxnSp>
        <p:nvCxnSpPr>
          <p:cNvPr id="69" name="直線矢印コネクタ 68"/>
          <p:cNvCxnSpPr>
            <a:stCxn id="68" idx="2"/>
            <a:endCxn id="64" idx="6"/>
          </p:cNvCxnSpPr>
          <p:nvPr/>
        </p:nvCxnSpPr>
        <p:spPr>
          <a:xfrm flipH="1">
            <a:off x="3107697" y="2900856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 flipH="1" flipV="1">
            <a:off x="4584399" y="3925169"/>
            <a:ext cx="450080" cy="50405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円/楕円 70"/>
          <p:cNvSpPr/>
          <p:nvPr/>
        </p:nvSpPr>
        <p:spPr>
          <a:xfrm>
            <a:off x="2215335" y="3491594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 smtClean="0"/>
              <a:t>E</a:t>
            </a:r>
            <a:endParaRPr lang="ja-JP" altLang="en-US" dirty="0"/>
          </a:p>
        </p:txBody>
      </p:sp>
      <p:cxnSp>
        <p:nvCxnSpPr>
          <p:cNvPr id="72" name="直線矢印コネクタ 71"/>
          <p:cNvCxnSpPr>
            <a:stCxn id="71" idx="1"/>
          </p:cNvCxnSpPr>
          <p:nvPr/>
        </p:nvCxnSpPr>
        <p:spPr>
          <a:xfrm flipH="1" flipV="1">
            <a:off x="1848192" y="3170856"/>
            <a:ext cx="446224" cy="39981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円/楕円 72"/>
          <p:cNvSpPr/>
          <p:nvPr/>
        </p:nvSpPr>
        <p:spPr>
          <a:xfrm>
            <a:off x="3167576" y="3491594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 smtClean="0"/>
              <a:t>F</a:t>
            </a:r>
            <a:endParaRPr lang="ja-JP" altLang="en-US" dirty="0"/>
          </a:p>
        </p:txBody>
      </p:sp>
      <p:cxnSp>
        <p:nvCxnSpPr>
          <p:cNvPr id="74" name="直線矢印コネクタ 73"/>
          <p:cNvCxnSpPr>
            <a:stCxn id="73" idx="2"/>
          </p:cNvCxnSpPr>
          <p:nvPr/>
        </p:nvCxnSpPr>
        <p:spPr>
          <a:xfrm flipH="1">
            <a:off x="2753470" y="3761594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円/楕円 74"/>
          <p:cNvSpPr/>
          <p:nvPr/>
        </p:nvSpPr>
        <p:spPr>
          <a:xfrm>
            <a:off x="4133811" y="3491594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 smtClean="0"/>
              <a:t>G</a:t>
            </a:r>
            <a:endParaRPr lang="ja-JP" altLang="en-US" dirty="0"/>
          </a:p>
        </p:txBody>
      </p:sp>
      <p:cxnSp>
        <p:nvCxnSpPr>
          <p:cNvPr id="76" name="直線矢印コネクタ 75"/>
          <p:cNvCxnSpPr>
            <a:stCxn id="75" idx="2"/>
          </p:cNvCxnSpPr>
          <p:nvPr/>
        </p:nvCxnSpPr>
        <p:spPr>
          <a:xfrm flipH="1">
            <a:off x="3719705" y="3761594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円/楕円 76"/>
          <p:cNvSpPr/>
          <p:nvPr/>
        </p:nvSpPr>
        <p:spPr>
          <a:xfrm>
            <a:off x="3971793" y="4747775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H</a:t>
            </a:r>
            <a:endParaRPr lang="ja-JP" altLang="en-US" dirty="0"/>
          </a:p>
        </p:txBody>
      </p:sp>
      <p:cxnSp>
        <p:nvCxnSpPr>
          <p:cNvPr id="78" name="直線矢印コネクタ 77"/>
          <p:cNvCxnSpPr>
            <a:stCxn id="77" idx="1"/>
            <a:endCxn id="73" idx="4"/>
          </p:cNvCxnSpPr>
          <p:nvPr/>
        </p:nvCxnSpPr>
        <p:spPr>
          <a:xfrm flipH="1" flipV="1">
            <a:off x="3437576" y="4031594"/>
            <a:ext cx="613298" cy="795262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円/楕円 78"/>
          <p:cNvSpPr/>
          <p:nvPr/>
        </p:nvSpPr>
        <p:spPr>
          <a:xfrm>
            <a:off x="4916399" y="4747775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I</a:t>
            </a:r>
            <a:endParaRPr lang="ja-JP" altLang="en-US" dirty="0"/>
          </a:p>
        </p:txBody>
      </p:sp>
      <p:cxnSp>
        <p:nvCxnSpPr>
          <p:cNvPr id="80" name="直線矢印コネクタ 79"/>
          <p:cNvCxnSpPr>
            <a:stCxn id="79" idx="2"/>
          </p:cNvCxnSpPr>
          <p:nvPr/>
        </p:nvCxnSpPr>
        <p:spPr>
          <a:xfrm flipH="1">
            <a:off x="4502293" y="5017775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正方形/長方形 80"/>
          <p:cNvSpPr/>
          <p:nvPr/>
        </p:nvSpPr>
        <p:spPr>
          <a:xfrm>
            <a:off x="5034479" y="4285209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 smtClean="0"/>
              <a:t>dev</a:t>
            </a:r>
            <a:endParaRPr lang="ja-JP" altLang="en-US" dirty="0"/>
          </a:p>
        </p:txBody>
      </p:sp>
      <p:sp>
        <p:nvSpPr>
          <p:cNvPr id="82" name="正方形/長方形 81"/>
          <p:cNvSpPr/>
          <p:nvPr/>
        </p:nvSpPr>
        <p:spPr>
          <a:xfrm>
            <a:off x="8173254" y="2750876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 smtClean="0"/>
              <a:t>HEAD</a:t>
            </a:r>
            <a:endParaRPr lang="ja-JP" altLang="en-US" dirty="0"/>
          </a:p>
        </p:txBody>
      </p:sp>
      <p:cxnSp>
        <p:nvCxnSpPr>
          <p:cNvPr id="83" name="直線矢印コネクタ 82"/>
          <p:cNvCxnSpPr/>
          <p:nvPr/>
        </p:nvCxnSpPr>
        <p:spPr>
          <a:xfrm flipH="1" flipV="1">
            <a:off x="7877784" y="2891911"/>
            <a:ext cx="295470" cy="596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/>
          <p:nvPr/>
        </p:nvCxnSpPr>
        <p:spPr>
          <a:xfrm flipH="1">
            <a:off x="6514477" y="3044872"/>
            <a:ext cx="428406" cy="505494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正方形/長方形 84"/>
          <p:cNvSpPr/>
          <p:nvPr/>
        </p:nvSpPr>
        <p:spPr>
          <a:xfrm>
            <a:off x="6942883" y="2750876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 err="1" smtClean="0"/>
              <a:t>bugfix</a:t>
            </a:r>
            <a:endParaRPr lang="ja-JP" altLang="en-US" dirty="0"/>
          </a:p>
        </p:txBody>
      </p:sp>
      <p:sp>
        <p:nvSpPr>
          <p:cNvPr id="86" name="正方形/長方形 85"/>
          <p:cNvSpPr/>
          <p:nvPr/>
        </p:nvSpPr>
        <p:spPr>
          <a:xfrm>
            <a:off x="5745183" y="4873759"/>
            <a:ext cx="1404000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 smtClean="0"/>
              <a:t>ORIG_HEAD</a:t>
            </a:r>
            <a:endParaRPr lang="ja-JP" altLang="en-US" dirty="0"/>
          </a:p>
        </p:txBody>
      </p:sp>
      <p:cxnSp>
        <p:nvCxnSpPr>
          <p:cNvPr id="87" name="直線矢印コネクタ 86"/>
          <p:cNvCxnSpPr>
            <a:stCxn id="86" idx="1"/>
            <a:endCxn id="79" idx="6"/>
          </p:cNvCxnSpPr>
          <p:nvPr/>
        </p:nvCxnSpPr>
        <p:spPr>
          <a:xfrm flipH="1">
            <a:off x="5456399" y="5017775"/>
            <a:ext cx="288784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円/楕円 87"/>
          <p:cNvSpPr/>
          <p:nvPr/>
        </p:nvSpPr>
        <p:spPr>
          <a:xfrm>
            <a:off x="5084900" y="3491594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1429" tIns="45715" rIns="91429" bIns="45715" rtlCol="0" anchor="ctr"/>
          <a:lstStyle/>
          <a:p>
            <a:pPr algn="ctr" defTabSz="914295"/>
            <a:r>
              <a:rPr lang="en-US" altLang="ja-JP" dirty="0"/>
              <a:t>H’</a:t>
            </a:r>
            <a:endParaRPr lang="ja-JP" altLang="en-US" dirty="0"/>
          </a:p>
        </p:txBody>
      </p:sp>
      <p:cxnSp>
        <p:nvCxnSpPr>
          <p:cNvPr id="89" name="直線矢印コネクタ 88"/>
          <p:cNvCxnSpPr>
            <a:stCxn id="88" idx="2"/>
          </p:cNvCxnSpPr>
          <p:nvPr/>
        </p:nvCxnSpPr>
        <p:spPr>
          <a:xfrm flipH="1">
            <a:off x="4670794" y="3761594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円/楕円 33"/>
          <p:cNvSpPr/>
          <p:nvPr/>
        </p:nvSpPr>
        <p:spPr>
          <a:xfrm>
            <a:off x="6032083" y="3491594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  <a:effectLst>
            <a:glow rad="381000">
              <a:schemeClr val="accent6">
                <a:satMod val="175000"/>
                <a:alpha val="51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1429" tIns="45715" rIns="91429" bIns="45715" rtlCol="0" anchor="ctr"/>
          <a:lstStyle/>
          <a:p>
            <a:pPr algn="ctr" defTabSz="914295"/>
            <a:r>
              <a:rPr lang="en-US" altLang="ja-JP" dirty="0" smtClean="0"/>
              <a:t>I’</a:t>
            </a:r>
            <a:endParaRPr lang="ja-JP" altLang="en-US" dirty="0"/>
          </a:p>
        </p:txBody>
      </p:sp>
      <p:cxnSp>
        <p:nvCxnSpPr>
          <p:cNvPr id="35" name="直線矢印コネクタ 34"/>
          <p:cNvCxnSpPr>
            <a:stCxn id="34" idx="2"/>
          </p:cNvCxnSpPr>
          <p:nvPr/>
        </p:nvCxnSpPr>
        <p:spPr>
          <a:xfrm flipH="1">
            <a:off x="5617977" y="3761594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909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1886</TotalTime>
  <Words>382</Words>
  <Application>Microsoft Office PowerPoint</Application>
  <PresentationFormat>ユーザー設定</PresentationFormat>
  <Paragraphs>135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Kaito</dc:creator>
  <cp:lastModifiedBy>Windows ユーザー</cp:lastModifiedBy>
  <cp:revision>46</cp:revision>
  <dcterms:created xsi:type="dcterms:W3CDTF">2015-12-27T07:41:14Z</dcterms:created>
  <dcterms:modified xsi:type="dcterms:W3CDTF">2017-06-09T14:12:31Z</dcterms:modified>
</cp:coreProperties>
</file>