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2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7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19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33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11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5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46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5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0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64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35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8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B4FF-AE23-4E1E-B51C-5ED850CF274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58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6867" y="1458292"/>
            <a:ext cx="3329029" cy="37433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ワーキングディレクトリ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23928" y="1453326"/>
            <a:ext cx="5040560" cy="52880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オブジェクト格納領域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54573" y="1861228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1336569" y="2157083"/>
            <a:ext cx="2" cy="25082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336569" y="2693601"/>
            <a:ext cx="5642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1339929" y="3671774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080939" y="3108410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880821" y="2117537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台形 15"/>
          <p:cNvSpPr/>
          <p:nvPr/>
        </p:nvSpPr>
        <p:spPr>
          <a:xfrm>
            <a:off x="174601" y="5380107"/>
            <a:ext cx="3593559" cy="1361261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インデックス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03648" y="5798692"/>
            <a:ext cx="1368152" cy="26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403649" y="6070982"/>
            <a:ext cx="10801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067944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292499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Foo</a:t>
            </a:r>
          </a:p>
        </p:txBody>
      </p:sp>
      <p:cxnSp>
        <p:nvCxnSpPr>
          <p:cNvPr id="31" name="直線矢印コネクタ 30"/>
          <p:cNvCxnSpPr>
            <a:stCxn id="22" idx="3"/>
            <a:endCxn id="28" idx="2"/>
          </p:cNvCxnSpPr>
          <p:nvPr/>
        </p:nvCxnSpPr>
        <p:spPr>
          <a:xfrm flipV="1">
            <a:off x="2771800" y="5196642"/>
            <a:ext cx="1835995" cy="73307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3"/>
            <a:endCxn id="29" idx="2"/>
          </p:cNvCxnSpPr>
          <p:nvPr/>
        </p:nvCxnSpPr>
        <p:spPr>
          <a:xfrm flipV="1">
            <a:off x="2483769" y="5196642"/>
            <a:ext cx="3348581" cy="10183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二等辺三角形 34"/>
          <p:cNvSpPr/>
          <p:nvPr/>
        </p:nvSpPr>
        <p:spPr>
          <a:xfrm>
            <a:off x="4824112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/>
          <p:cNvCxnSpPr>
            <a:stCxn id="35" idx="3"/>
            <a:endCxn id="28" idx="0"/>
          </p:cNvCxnSpPr>
          <p:nvPr/>
        </p:nvCxnSpPr>
        <p:spPr>
          <a:xfrm flipH="1">
            <a:off x="4607795" y="4180145"/>
            <a:ext cx="594317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5" idx="3"/>
            <a:endCxn id="29" idx="0"/>
          </p:cNvCxnSpPr>
          <p:nvPr/>
        </p:nvCxnSpPr>
        <p:spPr>
          <a:xfrm>
            <a:off x="5202112" y="4180145"/>
            <a:ext cx="63023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42"/>
          <p:cNvSpPr/>
          <p:nvPr/>
        </p:nvSpPr>
        <p:spPr>
          <a:xfrm>
            <a:off x="4932112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>
            <a:stCxn id="43" idx="4"/>
            <a:endCxn id="35" idx="0"/>
          </p:cNvCxnSpPr>
          <p:nvPr/>
        </p:nvCxnSpPr>
        <p:spPr>
          <a:xfrm>
            <a:off x="5202112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2048045" y="2405569"/>
            <a:ext cx="1065516" cy="521586"/>
            <a:chOff x="1318403" y="3726742"/>
            <a:chExt cx="921501" cy="521586"/>
          </a:xfrm>
        </p:grpSpPr>
        <p:sp>
          <p:nvSpPr>
            <p:cNvPr id="72" name="メモ 71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2048045" y="3396442"/>
            <a:ext cx="1065517" cy="521586"/>
            <a:chOff x="1318403" y="3726742"/>
            <a:chExt cx="921501" cy="521586"/>
          </a:xfrm>
        </p:grpSpPr>
        <p:sp>
          <p:nvSpPr>
            <p:cNvPr id="78" name="メモ 7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直線コネクタ 29"/>
          <p:cNvCxnSpPr/>
          <p:nvPr/>
        </p:nvCxnSpPr>
        <p:spPr>
          <a:xfrm flipH="1">
            <a:off x="1336569" y="4652647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048044" y="4116522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2048045" y="4404554"/>
            <a:ext cx="1065517" cy="521586"/>
            <a:chOff x="1318403" y="3726742"/>
            <a:chExt cx="921501" cy="521586"/>
          </a:xfrm>
        </p:grpSpPr>
        <p:sp>
          <p:nvSpPr>
            <p:cNvPr id="37" name="メモ 36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角丸四角形 39"/>
          <p:cNvSpPr/>
          <p:nvPr/>
        </p:nvSpPr>
        <p:spPr>
          <a:xfrm>
            <a:off x="6524600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New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1403648" y="6369257"/>
            <a:ext cx="108012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41" idx="3"/>
            <a:endCxn id="40" idx="2"/>
          </p:cNvCxnSpPr>
          <p:nvPr/>
        </p:nvCxnSpPr>
        <p:spPr>
          <a:xfrm flipV="1">
            <a:off x="2483769" y="5188754"/>
            <a:ext cx="4580682" cy="13245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二等辺三角形 43"/>
          <p:cNvSpPr/>
          <p:nvPr/>
        </p:nvSpPr>
        <p:spPr>
          <a:xfrm>
            <a:off x="6138403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4" idx="3"/>
            <a:endCxn id="28" idx="0"/>
          </p:cNvCxnSpPr>
          <p:nvPr/>
        </p:nvCxnSpPr>
        <p:spPr>
          <a:xfrm flipH="1">
            <a:off x="4607795" y="4180145"/>
            <a:ext cx="190860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4" idx="3"/>
            <a:endCxn id="29" idx="0"/>
          </p:cNvCxnSpPr>
          <p:nvPr/>
        </p:nvCxnSpPr>
        <p:spPr>
          <a:xfrm flipH="1">
            <a:off x="5832350" y="4180145"/>
            <a:ext cx="684053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4" idx="3"/>
            <a:endCxn id="40" idx="0"/>
          </p:cNvCxnSpPr>
          <p:nvPr/>
        </p:nvCxnSpPr>
        <p:spPr>
          <a:xfrm>
            <a:off x="6516403" y="4180145"/>
            <a:ext cx="548048" cy="5765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6246403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>
            <a:stCxn id="49" idx="2"/>
            <a:endCxn id="43" idx="6"/>
          </p:cNvCxnSpPr>
          <p:nvPr/>
        </p:nvCxnSpPr>
        <p:spPr>
          <a:xfrm flipH="1">
            <a:off x="5472112" y="2867737"/>
            <a:ext cx="77429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9" idx="4"/>
            <a:endCxn id="44" idx="0"/>
          </p:cNvCxnSpPr>
          <p:nvPr/>
        </p:nvCxnSpPr>
        <p:spPr>
          <a:xfrm>
            <a:off x="6516403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/楕円 54"/>
          <p:cNvSpPr>
            <a:spLocks noChangeAspect="1"/>
          </p:cNvSpPr>
          <p:nvPr/>
        </p:nvSpPr>
        <p:spPr>
          <a:xfrm>
            <a:off x="7894918" y="107838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二等辺三角形 55"/>
          <p:cNvSpPr>
            <a:spLocks noChangeAspect="1"/>
          </p:cNvSpPr>
          <p:nvPr/>
        </p:nvSpPr>
        <p:spPr>
          <a:xfrm>
            <a:off x="6859823" y="1063981"/>
            <a:ext cx="302401" cy="24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>
            <a:spLocks noChangeAspect="1"/>
          </p:cNvSpPr>
          <p:nvPr/>
        </p:nvSpPr>
        <p:spPr>
          <a:xfrm>
            <a:off x="5580112" y="1099971"/>
            <a:ext cx="431880" cy="172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954850" y="1063981"/>
            <a:ext cx="865622" cy="2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コミット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064990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ツリー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75778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ブロブ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95545" y="116632"/>
            <a:ext cx="862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初期</a:t>
            </a:r>
            <a:r>
              <a:rPr lang="ja-JP" altLang="en-US" dirty="0" smtClean="0"/>
              <a:t>状態。</a:t>
            </a:r>
            <a:endParaRPr lang="en-US" altLang="ja-JP" dirty="0" smtClean="0"/>
          </a:p>
          <a:p>
            <a:r>
              <a:rPr lang="ja-JP" altLang="en-US" dirty="0" smtClean="0"/>
              <a:t>ワーキングディレクトリがクリーン。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444208" y="2132856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51" idx="2"/>
            <a:endCxn id="49" idx="7"/>
          </p:cNvCxnSpPr>
          <p:nvPr/>
        </p:nvCxnSpPr>
        <p:spPr>
          <a:xfrm flipH="1">
            <a:off x="6707322" y="2420888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6588224" y="1628800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63" idx="2"/>
            <a:endCxn id="51" idx="0"/>
          </p:cNvCxnSpPr>
          <p:nvPr/>
        </p:nvCxnSpPr>
        <p:spPr>
          <a:xfrm flipH="1">
            <a:off x="6912230" y="1916832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5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6867" y="1458292"/>
            <a:ext cx="3329029" cy="37433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ワーキングディレクトリ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23928" y="1453326"/>
            <a:ext cx="5040560" cy="52880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オブジェクト格納領域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54573" y="1861228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1336569" y="2157083"/>
            <a:ext cx="2" cy="25082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336569" y="2693601"/>
            <a:ext cx="5642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1339929" y="3671774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080939" y="3108410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880821" y="2117537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台形 15"/>
          <p:cNvSpPr/>
          <p:nvPr/>
        </p:nvSpPr>
        <p:spPr>
          <a:xfrm>
            <a:off x="174601" y="5380107"/>
            <a:ext cx="3593559" cy="1361261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インデックス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067944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292499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Foo</a:t>
            </a:r>
          </a:p>
        </p:txBody>
      </p:sp>
      <p:sp>
        <p:nvSpPr>
          <p:cNvPr id="35" name="二等辺三角形 34"/>
          <p:cNvSpPr/>
          <p:nvPr/>
        </p:nvSpPr>
        <p:spPr>
          <a:xfrm>
            <a:off x="4824112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/>
          <p:cNvCxnSpPr>
            <a:stCxn id="35" idx="3"/>
            <a:endCxn id="28" idx="0"/>
          </p:cNvCxnSpPr>
          <p:nvPr/>
        </p:nvCxnSpPr>
        <p:spPr>
          <a:xfrm flipH="1">
            <a:off x="4607795" y="4180145"/>
            <a:ext cx="594317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5" idx="3"/>
            <a:endCxn id="29" idx="0"/>
          </p:cNvCxnSpPr>
          <p:nvPr/>
        </p:nvCxnSpPr>
        <p:spPr>
          <a:xfrm>
            <a:off x="5202112" y="4180145"/>
            <a:ext cx="63023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42"/>
          <p:cNvSpPr/>
          <p:nvPr/>
        </p:nvSpPr>
        <p:spPr>
          <a:xfrm>
            <a:off x="4932112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>
            <a:stCxn id="43" idx="4"/>
            <a:endCxn id="35" idx="0"/>
          </p:cNvCxnSpPr>
          <p:nvPr/>
        </p:nvCxnSpPr>
        <p:spPr>
          <a:xfrm>
            <a:off x="5202112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2048045" y="2405569"/>
            <a:ext cx="1065516" cy="521586"/>
            <a:chOff x="1318403" y="3726742"/>
            <a:chExt cx="921501" cy="521586"/>
          </a:xfrm>
        </p:grpSpPr>
        <p:sp>
          <p:nvSpPr>
            <p:cNvPr id="72" name="メモ 71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Howdy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2048045" y="3396442"/>
            <a:ext cx="1065517" cy="521586"/>
            <a:chOff x="1318403" y="3726742"/>
            <a:chExt cx="921501" cy="521586"/>
          </a:xfrm>
        </p:grpSpPr>
        <p:sp>
          <p:nvSpPr>
            <p:cNvPr id="78" name="メモ 7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直線コネクタ 29"/>
          <p:cNvCxnSpPr/>
          <p:nvPr/>
        </p:nvCxnSpPr>
        <p:spPr>
          <a:xfrm flipH="1">
            <a:off x="1336569" y="4652647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048044" y="4116522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2048045" y="4404554"/>
            <a:ext cx="1065517" cy="521586"/>
            <a:chOff x="1318403" y="3726742"/>
            <a:chExt cx="921501" cy="521586"/>
          </a:xfrm>
        </p:grpSpPr>
        <p:sp>
          <p:nvSpPr>
            <p:cNvPr id="37" name="メモ 36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角丸四角形 39"/>
          <p:cNvSpPr/>
          <p:nvPr/>
        </p:nvSpPr>
        <p:spPr>
          <a:xfrm>
            <a:off x="6524600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New</a:t>
            </a:r>
          </a:p>
        </p:txBody>
      </p:sp>
      <p:sp>
        <p:nvSpPr>
          <p:cNvPr id="44" name="二等辺三角形 43"/>
          <p:cNvSpPr/>
          <p:nvPr/>
        </p:nvSpPr>
        <p:spPr>
          <a:xfrm>
            <a:off x="6138403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4" idx="3"/>
            <a:endCxn id="28" idx="0"/>
          </p:cNvCxnSpPr>
          <p:nvPr/>
        </p:nvCxnSpPr>
        <p:spPr>
          <a:xfrm flipH="1">
            <a:off x="4607795" y="4180145"/>
            <a:ext cx="190860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4" idx="3"/>
            <a:endCxn id="29" idx="0"/>
          </p:cNvCxnSpPr>
          <p:nvPr/>
        </p:nvCxnSpPr>
        <p:spPr>
          <a:xfrm flipH="1">
            <a:off x="5832350" y="4180145"/>
            <a:ext cx="684053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4" idx="3"/>
            <a:endCxn id="40" idx="0"/>
          </p:cNvCxnSpPr>
          <p:nvPr/>
        </p:nvCxnSpPr>
        <p:spPr>
          <a:xfrm>
            <a:off x="6516403" y="4180145"/>
            <a:ext cx="548048" cy="5765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6246403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>
            <a:stCxn id="49" idx="2"/>
            <a:endCxn id="43" idx="6"/>
          </p:cNvCxnSpPr>
          <p:nvPr/>
        </p:nvCxnSpPr>
        <p:spPr>
          <a:xfrm flipH="1">
            <a:off x="5472112" y="2867737"/>
            <a:ext cx="77429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9" idx="4"/>
            <a:endCxn id="44" idx="0"/>
          </p:cNvCxnSpPr>
          <p:nvPr/>
        </p:nvCxnSpPr>
        <p:spPr>
          <a:xfrm>
            <a:off x="6516403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7763128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Howdy</a:t>
            </a:r>
            <a:endParaRPr kumimoji="1" lang="ja-JP" altLang="en-US" dirty="0"/>
          </a:p>
        </p:txBody>
      </p:sp>
      <p:sp>
        <p:nvSpPr>
          <p:cNvPr id="55" name="円/楕円 54"/>
          <p:cNvSpPr>
            <a:spLocks noChangeAspect="1"/>
          </p:cNvSpPr>
          <p:nvPr/>
        </p:nvSpPr>
        <p:spPr>
          <a:xfrm>
            <a:off x="7894918" y="107838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二等辺三角形 55"/>
          <p:cNvSpPr>
            <a:spLocks noChangeAspect="1"/>
          </p:cNvSpPr>
          <p:nvPr/>
        </p:nvSpPr>
        <p:spPr>
          <a:xfrm>
            <a:off x="6859823" y="1063981"/>
            <a:ext cx="302401" cy="24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>
            <a:spLocks noChangeAspect="1"/>
          </p:cNvSpPr>
          <p:nvPr/>
        </p:nvSpPr>
        <p:spPr>
          <a:xfrm>
            <a:off x="5580112" y="1099971"/>
            <a:ext cx="431880" cy="172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954850" y="1063981"/>
            <a:ext cx="865622" cy="2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コミット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064990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ツリー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75778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ブロブ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95545" y="116632"/>
            <a:ext cx="862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Readme.md</a:t>
            </a:r>
            <a:r>
              <a:rPr lang="ja-JP" altLang="en-US" dirty="0"/>
              <a:t>を</a:t>
            </a:r>
            <a:r>
              <a:rPr kumimoji="1" lang="ja-JP" altLang="en-US" dirty="0" smtClean="0"/>
              <a:t>編集して、「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r>
              <a:rPr lang="en-US" altLang="ja-JP" dirty="0"/>
              <a:t>Readme.md </a:t>
            </a:r>
            <a:r>
              <a:rPr kumimoji="1" lang="ja-JP" altLang="en-US" dirty="0" smtClean="0"/>
              <a:t>」した。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新しい内容の</a:t>
            </a:r>
            <a:r>
              <a:rPr lang="en-US" altLang="ja-JP" dirty="0" smtClean="0"/>
              <a:t>Readme.md</a:t>
            </a:r>
            <a:r>
              <a:rPr lang="ja-JP" altLang="en-US" dirty="0" smtClean="0"/>
              <a:t>のブロブができ、インデックスがそれを指すよう更新された。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444208" y="2132856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51" idx="2"/>
            <a:endCxn id="49" idx="7"/>
          </p:cNvCxnSpPr>
          <p:nvPr/>
        </p:nvCxnSpPr>
        <p:spPr>
          <a:xfrm flipH="1">
            <a:off x="6707322" y="2420888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6588224" y="1628800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63" idx="2"/>
            <a:endCxn id="51" idx="0"/>
          </p:cNvCxnSpPr>
          <p:nvPr/>
        </p:nvCxnSpPr>
        <p:spPr>
          <a:xfrm flipH="1">
            <a:off x="6912230" y="1916832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1403648" y="5798692"/>
            <a:ext cx="1368152" cy="26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403649" y="6070982"/>
            <a:ext cx="10801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/>
          <p:cNvCxnSpPr>
            <a:stCxn id="65" idx="3"/>
            <a:endCxn id="54" idx="2"/>
          </p:cNvCxnSpPr>
          <p:nvPr/>
        </p:nvCxnSpPr>
        <p:spPr>
          <a:xfrm flipV="1">
            <a:off x="2771800" y="5188754"/>
            <a:ext cx="5531179" cy="7409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66" idx="3"/>
          </p:cNvCxnSpPr>
          <p:nvPr/>
        </p:nvCxnSpPr>
        <p:spPr>
          <a:xfrm flipV="1">
            <a:off x="2483769" y="5196642"/>
            <a:ext cx="3348581" cy="10183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1403648" y="6369257"/>
            <a:ext cx="108012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線矢印コネクタ 69"/>
          <p:cNvCxnSpPr>
            <a:stCxn id="69" idx="3"/>
          </p:cNvCxnSpPr>
          <p:nvPr/>
        </p:nvCxnSpPr>
        <p:spPr>
          <a:xfrm flipV="1">
            <a:off x="2483769" y="5188754"/>
            <a:ext cx="4580682" cy="13245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59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6867" y="1458292"/>
            <a:ext cx="3329029" cy="37433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ワーキングディレクトリ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23928" y="1453326"/>
            <a:ext cx="5040560" cy="52880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オブジェクト格納領域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54573" y="1861228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1336569" y="2157083"/>
            <a:ext cx="2" cy="25082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336569" y="2693601"/>
            <a:ext cx="5642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1339929" y="3671774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080939" y="3108410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880821" y="2117537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台形 15"/>
          <p:cNvSpPr/>
          <p:nvPr/>
        </p:nvSpPr>
        <p:spPr>
          <a:xfrm>
            <a:off x="174601" y="5380107"/>
            <a:ext cx="3593559" cy="1361261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インデックス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067944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292499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Foo</a:t>
            </a:r>
          </a:p>
        </p:txBody>
      </p:sp>
      <p:sp>
        <p:nvSpPr>
          <p:cNvPr id="35" name="二等辺三角形 34"/>
          <p:cNvSpPr/>
          <p:nvPr/>
        </p:nvSpPr>
        <p:spPr>
          <a:xfrm>
            <a:off x="4824112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/>
          <p:cNvCxnSpPr>
            <a:stCxn id="35" idx="3"/>
            <a:endCxn id="28" idx="0"/>
          </p:cNvCxnSpPr>
          <p:nvPr/>
        </p:nvCxnSpPr>
        <p:spPr>
          <a:xfrm flipH="1">
            <a:off x="4607795" y="4180145"/>
            <a:ext cx="594317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5" idx="3"/>
            <a:endCxn id="29" idx="0"/>
          </p:cNvCxnSpPr>
          <p:nvPr/>
        </p:nvCxnSpPr>
        <p:spPr>
          <a:xfrm>
            <a:off x="5202112" y="4180145"/>
            <a:ext cx="63023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42"/>
          <p:cNvSpPr/>
          <p:nvPr/>
        </p:nvSpPr>
        <p:spPr>
          <a:xfrm>
            <a:off x="4932112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>
            <a:stCxn id="43" idx="4"/>
            <a:endCxn id="35" idx="0"/>
          </p:cNvCxnSpPr>
          <p:nvPr/>
        </p:nvCxnSpPr>
        <p:spPr>
          <a:xfrm>
            <a:off x="5202112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2048045" y="2405569"/>
            <a:ext cx="1065516" cy="521586"/>
            <a:chOff x="1318403" y="3726742"/>
            <a:chExt cx="921501" cy="521586"/>
          </a:xfrm>
        </p:grpSpPr>
        <p:sp>
          <p:nvSpPr>
            <p:cNvPr id="72" name="メモ 71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Howdy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2048045" y="3396442"/>
            <a:ext cx="1065517" cy="521586"/>
            <a:chOff x="1318403" y="3726742"/>
            <a:chExt cx="921501" cy="521586"/>
          </a:xfrm>
        </p:grpSpPr>
        <p:sp>
          <p:nvSpPr>
            <p:cNvPr id="78" name="メモ 7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直線コネクタ 29"/>
          <p:cNvCxnSpPr/>
          <p:nvPr/>
        </p:nvCxnSpPr>
        <p:spPr>
          <a:xfrm flipH="1">
            <a:off x="1336569" y="4652647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048044" y="4116522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2048045" y="4404554"/>
            <a:ext cx="1065517" cy="521586"/>
            <a:chOff x="1318403" y="3726742"/>
            <a:chExt cx="921501" cy="521586"/>
          </a:xfrm>
        </p:grpSpPr>
        <p:sp>
          <p:nvSpPr>
            <p:cNvPr id="37" name="メモ 36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角丸四角形 39"/>
          <p:cNvSpPr/>
          <p:nvPr/>
        </p:nvSpPr>
        <p:spPr>
          <a:xfrm>
            <a:off x="6524600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New</a:t>
            </a:r>
          </a:p>
        </p:txBody>
      </p:sp>
      <p:sp>
        <p:nvSpPr>
          <p:cNvPr id="44" name="二等辺三角形 43"/>
          <p:cNvSpPr/>
          <p:nvPr/>
        </p:nvSpPr>
        <p:spPr>
          <a:xfrm>
            <a:off x="6138403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4" idx="3"/>
            <a:endCxn id="28" idx="0"/>
          </p:cNvCxnSpPr>
          <p:nvPr/>
        </p:nvCxnSpPr>
        <p:spPr>
          <a:xfrm flipH="1">
            <a:off x="4607795" y="4180145"/>
            <a:ext cx="190860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4" idx="3"/>
            <a:endCxn id="29" idx="0"/>
          </p:cNvCxnSpPr>
          <p:nvPr/>
        </p:nvCxnSpPr>
        <p:spPr>
          <a:xfrm flipH="1">
            <a:off x="5832350" y="4180145"/>
            <a:ext cx="684053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4" idx="3"/>
            <a:endCxn id="40" idx="0"/>
          </p:cNvCxnSpPr>
          <p:nvPr/>
        </p:nvCxnSpPr>
        <p:spPr>
          <a:xfrm>
            <a:off x="6516403" y="4180145"/>
            <a:ext cx="548048" cy="5765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6246403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>
            <a:stCxn id="49" idx="2"/>
            <a:endCxn id="43" idx="6"/>
          </p:cNvCxnSpPr>
          <p:nvPr/>
        </p:nvCxnSpPr>
        <p:spPr>
          <a:xfrm flipH="1">
            <a:off x="5472112" y="2867737"/>
            <a:ext cx="77429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9" idx="4"/>
            <a:endCxn id="44" idx="0"/>
          </p:cNvCxnSpPr>
          <p:nvPr/>
        </p:nvCxnSpPr>
        <p:spPr>
          <a:xfrm>
            <a:off x="6516403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7763128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Howdy</a:t>
            </a:r>
            <a:endParaRPr kumimoji="1" lang="ja-JP" altLang="en-US" dirty="0"/>
          </a:p>
        </p:txBody>
      </p:sp>
      <p:sp>
        <p:nvSpPr>
          <p:cNvPr id="55" name="円/楕円 54"/>
          <p:cNvSpPr>
            <a:spLocks noChangeAspect="1"/>
          </p:cNvSpPr>
          <p:nvPr/>
        </p:nvSpPr>
        <p:spPr>
          <a:xfrm>
            <a:off x="7894918" y="107838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二等辺三角形 55"/>
          <p:cNvSpPr>
            <a:spLocks noChangeAspect="1"/>
          </p:cNvSpPr>
          <p:nvPr/>
        </p:nvSpPr>
        <p:spPr>
          <a:xfrm>
            <a:off x="6859823" y="1063981"/>
            <a:ext cx="302401" cy="24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>
            <a:spLocks noChangeAspect="1"/>
          </p:cNvSpPr>
          <p:nvPr/>
        </p:nvSpPr>
        <p:spPr>
          <a:xfrm>
            <a:off x="5580112" y="1099971"/>
            <a:ext cx="431880" cy="172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954850" y="1063981"/>
            <a:ext cx="865622" cy="2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コミット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064990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ツリー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75778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ブロブ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95545" y="116632"/>
            <a:ext cx="86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reset Readme.md</a:t>
            </a:r>
            <a:r>
              <a:rPr kumimoji="1" lang="ja-JP" altLang="en-US" dirty="0" smtClean="0"/>
              <a:t>」を実行した。</a:t>
            </a:r>
            <a:endParaRPr kumimoji="1" lang="en-US" altLang="ja-JP" dirty="0" smtClean="0"/>
          </a:p>
          <a:p>
            <a:r>
              <a:rPr lang="en-US" altLang="ja-JP" dirty="0" smtClean="0"/>
              <a:t>HEAD</a:t>
            </a:r>
            <a:r>
              <a:rPr lang="ja-JP" altLang="en-US" dirty="0" smtClean="0"/>
              <a:t>が指すコミット</a:t>
            </a:r>
            <a:r>
              <a:rPr lang="en-US" altLang="ja-JP" dirty="0" smtClean="0"/>
              <a:t>B</a:t>
            </a:r>
            <a:r>
              <a:rPr lang="ja-JP" altLang="en-US" dirty="0" smtClean="0"/>
              <a:t>が指すツリーは</a:t>
            </a:r>
            <a:r>
              <a:rPr lang="en-US" altLang="ja-JP" dirty="0" smtClean="0"/>
              <a:t>Readme.md</a:t>
            </a:r>
            <a:r>
              <a:rPr lang="ja-JP" altLang="en-US" dirty="0" smtClean="0"/>
              <a:t>について「</a:t>
            </a:r>
            <a:r>
              <a:rPr lang="en-US" altLang="ja-JP" dirty="0" smtClean="0"/>
              <a:t>Hello</a:t>
            </a:r>
            <a:r>
              <a:rPr lang="ja-JP" altLang="en-US" dirty="0" smtClean="0"/>
              <a:t>」という内容のブロブを指しているので、このブロブを指すようインデックスが更新された。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6444208" y="2132856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63" name="直線矢印コネクタ 62"/>
          <p:cNvCxnSpPr>
            <a:stCxn id="61" idx="2"/>
          </p:cNvCxnSpPr>
          <p:nvPr/>
        </p:nvCxnSpPr>
        <p:spPr>
          <a:xfrm flipH="1">
            <a:off x="6707322" y="2420888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6588224" y="1628800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65" name="直線矢印コネクタ 64"/>
          <p:cNvCxnSpPr>
            <a:stCxn id="64" idx="2"/>
            <a:endCxn id="61" idx="0"/>
          </p:cNvCxnSpPr>
          <p:nvPr/>
        </p:nvCxnSpPr>
        <p:spPr>
          <a:xfrm flipH="1">
            <a:off x="6912230" y="1916832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1403648" y="5798692"/>
            <a:ext cx="1368152" cy="26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403649" y="6070982"/>
            <a:ext cx="10801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線矢印コネクタ 67"/>
          <p:cNvCxnSpPr>
            <a:stCxn id="66" idx="3"/>
          </p:cNvCxnSpPr>
          <p:nvPr/>
        </p:nvCxnSpPr>
        <p:spPr>
          <a:xfrm flipV="1">
            <a:off x="2771800" y="5196642"/>
            <a:ext cx="1835995" cy="73307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7" idx="3"/>
          </p:cNvCxnSpPr>
          <p:nvPr/>
        </p:nvCxnSpPr>
        <p:spPr>
          <a:xfrm flipV="1">
            <a:off x="2483769" y="5196642"/>
            <a:ext cx="3348581" cy="10183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1403648" y="6369257"/>
            <a:ext cx="108012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2483769" y="5188754"/>
            <a:ext cx="4580682" cy="13245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20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175</Words>
  <Application>Microsoft Office PowerPoint</Application>
  <PresentationFormat>画面に合わせる (4:3)</PresentationFormat>
  <Paragraphs>77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20</cp:revision>
  <dcterms:created xsi:type="dcterms:W3CDTF">2015-12-27T01:04:16Z</dcterms:created>
  <dcterms:modified xsi:type="dcterms:W3CDTF">2016-01-13T05:46:52Z</dcterms:modified>
</cp:coreProperties>
</file>