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2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330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47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19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33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11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58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46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5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30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64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35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89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4B4FF-AE23-4E1E-B51C-5ED850CF274A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58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6867" y="1458292"/>
            <a:ext cx="3329029" cy="374331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b="1" dirty="0" smtClean="0">
                <a:solidFill>
                  <a:schemeClr val="tx1"/>
                </a:solidFill>
              </a:rPr>
              <a:t>ワーキングディレクトリ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923928" y="1453326"/>
            <a:ext cx="5040560" cy="52880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/>
              <a:t>オブジェクト格納領域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54573" y="1861228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r>
              <a:rPr kumimoji="1" lang="en-US" altLang="ja-JP" dirty="0" smtClean="0">
                <a:solidFill>
                  <a:schemeClr val="tx1"/>
                </a:solidFill>
              </a:rPr>
              <a:t>/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1336569" y="2157083"/>
            <a:ext cx="2" cy="250826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H="1">
            <a:off x="1336569" y="2693601"/>
            <a:ext cx="56420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1339929" y="3671774"/>
            <a:ext cx="56084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2080939" y="3108410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880821" y="2117537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台形 15"/>
          <p:cNvSpPr/>
          <p:nvPr/>
        </p:nvSpPr>
        <p:spPr>
          <a:xfrm>
            <a:off x="174601" y="5380107"/>
            <a:ext cx="3593559" cy="1361261"/>
          </a:xfrm>
          <a:prstGeom prst="trapezoi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インデックス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403648" y="5798691"/>
            <a:ext cx="198149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hoge/Readme.md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1403648" y="6070982"/>
            <a:ext cx="164227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hoge</a:t>
            </a:r>
            <a:r>
              <a:rPr lang="en-US" altLang="ja-JP" dirty="0" smtClean="0">
                <a:solidFill>
                  <a:schemeClr val="tx1"/>
                </a:solidFill>
              </a:rPr>
              <a:t>/Foo.java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067944" y="4764594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>
          <a:xfrm>
            <a:off x="5292499" y="4764594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class Foo</a:t>
            </a:r>
          </a:p>
        </p:txBody>
      </p:sp>
      <p:cxnSp>
        <p:nvCxnSpPr>
          <p:cNvPr id="31" name="直線矢印コネクタ 30"/>
          <p:cNvCxnSpPr>
            <a:stCxn id="22" idx="3"/>
            <a:endCxn id="28" idx="2"/>
          </p:cNvCxnSpPr>
          <p:nvPr/>
        </p:nvCxnSpPr>
        <p:spPr>
          <a:xfrm flipV="1">
            <a:off x="3385140" y="5196642"/>
            <a:ext cx="1222655" cy="73307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4" idx="3"/>
            <a:endCxn id="29" idx="2"/>
          </p:cNvCxnSpPr>
          <p:nvPr/>
        </p:nvCxnSpPr>
        <p:spPr>
          <a:xfrm flipV="1">
            <a:off x="3045921" y="5196642"/>
            <a:ext cx="2786429" cy="10183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二等辺三角形 34"/>
          <p:cNvSpPr/>
          <p:nvPr/>
        </p:nvSpPr>
        <p:spPr>
          <a:xfrm>
            <a:off x="4824112" y="3568145"/>
            <a:ext cx="756000" cy="61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/>
          <p:cNvCxnSpPr>
            <a:stCxn id="35" idx="3"/>
            <a:endCxn id="28" idx="0"/>
          </p:cNvCxnSpPr>
          <p:nvPr/>
        </p:nvCxnSpPr>
        <p:spPr>
          <a:xfrm flipH="1">
            <a:off x="4607795" y="4180145"/>
            <a:ext cx="594317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35" idx="3"/>
            <a:endCxn id="29" idx="0"/>
          </p:cNvCxnSpPr>
          <p:nvPr/>
        </p:nvCxnSpPr>
        <p:spPr>
          <a:xfrm>
            <a:off x="5202112" y="4180145"/>
            <a:ext cx="630238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/楕円 42"/>
          <p:cNvSpPr/>
          <p:nvPr/>
        </p:nvSpPr>
        <p:spPr>
          <a:xfrm>
            <a:off x="4932112" y="259773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46" name="直線矢印コネクタ 45"/>
          <p:cNvCxnSpPr>
            <a:stCxn id="43" idx="4"/>
            <a:endCxn id="35" idx="0"/>
          </p:cNvCxnSpPr>
          <p:nvPr/>
        </p:nvCxnSpPr>
        <p:spPr>
          <a:xfrm>
            <a:off x="5202112" y="3137737"/>
            <a:ext cx="0" cy="4304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グループ化 73"/>
          <p:cNvGrpSpPr/>
          <p:nvPr/>
        </p:nvGrpSpPr>
        <p:grpSpPr>
          <a:xfrm>
            <a:off x="2048045" y="2405569"/>
            <a:ext cx="1065516" cy="521586"/>
            <a:chOff x="1318403" y="3726742"/>
            <a:chExt cx="921501" cy="521586"/>
          </a:xfrm>
        </p:grpSpPr>
        <p:sp>
          <p:nvSpPr>
            <p:cNvPr id="72" name="メモ 71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Hello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グループ化 76"/>
          <p:cNvGrpSpPr/>
          <p:nvPr/>
        </p:nvGrpSpPr>
        <p:grpSpPr>
          <a:xfrm>
            <a:off x="2048045" y="3396442"/>
            <a:ext cx="1065517" cy="521586"/>
            <a:chOff x="1318403" y="3726742"/>
            <a:chExt cx="921501" cy="521586"/>
          </a:xfrm>
        </p:grpSpPr>
        <p:sp>
          <p:nvSpPr>
            <p:cNvPr id="78" name="メモ 77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直線コネクタ 29"/>
          <p:cNvCxnSpPr/>
          <p:nvPr/>
        </p:nvCxnSpPr>
        <p:spPr>
          <a:xfrm flipH="1">
            <a:off x="1336569" y="4652647"/>
            <a:ext cx="56084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2048044" y="4116522"/>
            <a:ext cx="106551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New</a:t>
            </a:r>
            <a:r>
              <a:rPr kumimoji="1" lang="en-US" altLang="ja-JP" dirty="0" smtClean="0">
                <a:solidFill>
                  <a:schemeClr val="tx1"/>
                </a:solidFill>
              </a:rPr>
              <a:t>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2048045" y="4404554"/>
            <a:ext cx="1065517" cy="521586"/>
            <a:chOff x="1318403" y="3726742"/>
            <a:chExt cx="921501" cy="521586"/>
          </a:xfrm>
        </p:grpSpPr>
        <p:sp>
          <p:nvSpPr>
            <p:cNvPr id="37" name="メモ 36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New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角丸四角形 39"/>
          <p:cNvSpPr/>
          <p:nvPr/>
        </p:nvSpPr>
        <p:spPr>
          <a:xfrm>
            <a:off x="6524600" y="4756706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class New</a:t>
            </a:r>
          </a:p>
        </p:txBody>
      </p:sp>
      <p:sp>
        <p:nvSpPr>
          <p:cNvPr id="41" name="正方形/長方形 40"/>
          <p:cNvSpPr/>
          <p:nvPr/>
        </p:nvSpPr>
        <p:spPr>
          <a:xfrm>
            <a:off x="1403648" y="6369257"/>
            <a:ext cx="164227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hoge</a:t>
            </a:r>
            <a:r>
              <a:rPr lang="en-US" altLang="ja-JP" dirty="0" smtClean="0">
                <a:solidFill>
                  <a:schemeClr val="tx1"/>
                </a:solidFill>
              </a:rPr>
              <a:t>/New.java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/>
          <p:cNvCxnSpPr>
            <a:stCxn id="41" idx="3"/>
            <a:endCxn id="40" idx="2"/>
          </p:cNvCxnSpPr>
          <p:nvPr/>
        </p:nvCxnSpPr>
        <p:spPr>
          <a:xfrm flipV="1">
            <a:off x="3045921" y="5188754"/>
            <a:ext cx="4018530" cy="13245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二等辺三角形 43"/>
          <p:cNvSpPr/>
          <p:nvPr/>
        </p:nvSpPr>
        <p:spPr>
          <a:xfrm>
            <a:off x="6138403" y="3568145"/>
            <a:ext cx="756000" cy="61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/>
          <p:cNvCxnSpPr>
            <a:stCxn id="44" idx="3"/>
            <a:endCxn id="28" idx="0"/>
          </p:cNvCxnSpPr>
          <p:nvPr/>
        </p:nvCxnSpPr>
        <p:spPr>
          <a:xfrm flipH="1">
            <a:off x="4607795" y="4180145"/>
            <a:ext cx="1908608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44" idx="3"/>
            <a:endCxn id="29" idx="0"/>
          </p:cNvCxnSpPr>
          <p:nvPr/>
        </p:nvCxnSpPr>
        <p:spPr>
          <a:xfrm flipH="1">
            <a:off x="5832350" y="4180145"/>
            <a:ext cx="684053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44" idx="3"/>
            <a:endCxn id="40" idx="0"/>
          </p:cNvCxnSpPr>
          <p:nvPr/>
        </p:nvCxnSpPr>
        <p:spPr>
          <a:xfrm>
            <a:off x="6516403" y="4180145"/>
            <a:ext cx="548048" cy="57656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8"/>
          <p:cNvSpPr/>
          <p:nvPr/>
        </p:nvSpPr>
        <p:spPr>
          <a:xfrm>
            <a:off x="6246403" y="259773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52" name="直線矢印コネクタ 51"/>
          <p:cNvCxnSpPr>
            <a:stCxn id="49" idx="2"/>
            <a:endCxn id="43" idx="6"/>
          </p:cNvCxnSpPr>
          <p:nvPr/>
        </p:nvCxnSpPr>
        <p:spPr>
          <a:xfrm flipH="1">
            <a:off x="5472112" y="2867737"/>
            <a:ext cx="77429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49" idx="4"/>
            <a:endCxn id="44" idx="0"/>
          </p:cNvCxnSpPr>
          <p:nvPr/>
        </p:nvCxnSpPr>
        <p:spPr>
          <a:xfrm>
            <a:off x="6516403" y="3137737"/>
            <a:ext cx="0" cy="4304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円/楕円 54"/>
          <p:cNvSpPr>
            <a:spLocks noChangeAspect="1"/>
          </p:cNvSpPr>
          <p:nvPr/>
        </p:nvSpPr>
        <p:spPr>
          <a:xfrm>
            <a:off x="7894918" y="1078381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二等辺三角形 55"/>
          <p:cNvSpPr>
            <a:spLocks noChangeAspect="1"/>
          </p:cNvSpPr>
          <p:nvPr/>
        </p:nvSpPr>
        <p:spPr>
          <a:xfrm>
            <a:off x="6859823" y="1063981"/>
            <a:ext cx="302401" cy="244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角丸四角形 56"/>
          <p:cNvSpPr>
            <a:spLocks noChangeAspect="1"/>
          </p:cNvSpPr>
          <p:nvPr/>
        </p:nvSpPr>
        <p:spPr>
          <a:xfrm>
            <a:off x="5580112" y="1099971"/>
            <a:ext cx="431880" cy="1728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7954850" y="1063981"/>
            <a:ext cx="865622" cy="24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コミット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7064990" y="1042365"/>
            <a:ext cx="6476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ツリー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5975778" y="1042365"/>
            <a:ext cx="6476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ブロブ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95545" y="116632"/>
            <a:ext cx="8624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初期</a:t>
            </a:r>
            <a:r>
              <a:rPr lang="ja-JP" altLang="en-US" dirty="0" smtClean="0"/>
              <a:t>状態。</a:t>
            </a:r>
            <a:endParaRPr lang="en-US" altLang="ja-JP" dirty="0" smtClean="0"/>
          </a:p>
          <a:p>
            <a:r>
              <a:rPr lang="ja-JP" altLang="en-US" dirty="0" smtClean="0"/>
              <a:t>ワーキングディレクトリがクリーン。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6444208" y="2132856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61" name="直線矢印コネクタ 60"/>
          <p:cNvCxnSpPr>
            <a:stCxn id="51" idx="2"/>
            <a:endCxn id="49" idx="7"/>
          </p:cNvCxnSpPr>
          <p:nvPr/>
        </p:nvCxnSpPr>
        <p:spPr>
          <a:xfrm flipH="1">
            <a:off x="6707322" y="2420888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6588224" y="1628800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>
            <a:stCxn id="63" idx="2"/>
            <a:endCxn id="51" idx="0"/>
          </p:cNvCxnSpPr>
          <p:nvPr/>
        </p:nvCxnSpPr>
        <p:spPr>
          <a:xfrm flipH="1">
            <a:off x="6912230" y="1916832"/>
            <a:ext cx="144016" cy="21602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45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6867" y="1458292"/>
            <a:ext cx="3329029" cy="374331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b="1" dirty="0" smtClean="0">
                <a:solidFill>
                  <a:schemeClr val="tx1"/>
                </a:solidFill>
              </a:rPr>
              <a:t>ワーキングディレクトリ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923928" y="1453326"/>
            <a:ext cx="5040560" cy="52880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/>
              <a:t>オブジェクト格納領域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54573" y="1861228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r>
              <a:rPr kumimoji="1" lang="en-US" altLang="ja-JP" dirty="0" smtClean="0">
                <a:solidFill>
                  <a:schemeClr val="tx1"/>
                </a:solidFill>
              </a:rPr>
              <a:t>/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1336569" y="2157083"/>
            <a:ext cx="2" cy="250826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H="1">
            <a:off x="1336569" y="2693601"/>
            <a:ext cx="56420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1339929" y="3671774"/>
            <a:ext cx="56084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2080939" y="3108410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880821" y="2117537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台形 15"/>
          <p:cNvSpPr/>
          <p:nvPr/>
        </p:nvSpPr>
        <p:spPr>
          <a:xfrm>
            <a:off x="174601" y="5380107"/>
            <a:ext cx="3593559" cy="1361261"/>
          </a:xfrm>
          <a:prstGeom prst="trapezoi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インデックス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403648" y="5798691"/>
            <a:ext cx="198149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hoge/Readme.md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1403648" y="6070982"/>
            <a:ext cx="164227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hoge</a:t>
            </a:r>
            <a:r>
              <a:rPr lang="en-US" altLang="ja-JP" dirty="0" smtClean="0">
                <a:solidFill>
                  <a:schemeClr val="tx1"/>
                </a:solidFill>
              </a:rPr>
              <a:t>/Foo.java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067944" y="4764594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>
          <a:xfrm>
            <a:off x="5292499" y="4764594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class Foo</a:t>
            </a:r>
          </a:p>
        </p:txBody>
      </p:sp>
      <p:cxnSp>
        <p:nvCxnSpPr>
          <p:cNvPr id="31" name="直線矢印コネクタ 30"/>
          <p:cNvCxnSpPr>
            <a:stCxn id="22" idx="3"/>
            <a:endCxn id="54" idx="2"/>
          </p:cNvCxnSpPr>
          <p:nvPr/>
        </p:nvCxnSpPr>
        <p:spPr>
          <a:xfrm flipV="1">
            <a:off x="3385140" y="5188754"/>
            <a:ext cx="4917839" cy="74096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4" idx="3"/>
            <a:endCxn id="29" idx="2"/>
          </p:cNvCxnSpPr>
          <p:nvPr/>
        </p:nvCxnSpPr>
        <p:spPr>
          <a:xfrm flipV="1">
            <a:off x="3045921" y="5196642"/>
            <a:ext cx="2786429" cy="10183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二等辺三角形 34"/>
          <p:cNvSpPr/>
          <p:nvPr/>
        </p:nvSpPr>
        <p:spPr>
          <a:xfrm>
            <a:off x="4824112" y="3568145"/>
            <a:ext cx="756000" cy="61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/>
          <p:cNvCxnSpPr>
            <a:stCxn id="35" idx="3"/>
            <a:endCxn id="28" idx="0"/>
          </p:cNvCxnSpPr>
          <p:nvPr/>
        </p:nvCxnSpPr>
        <p:spPr>
          <a:xfrm flipH="1">
            <a:off x="4607795" y="4180145"/>
            <a:ext cx="594317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35" idx="3"/>
            <a:endCxn id="29" idx="0"/>
          </p:cNvCxnSpPr>
          <p:nvPr/>
        </p:nvCxnSpPr>
        <p:spPr>
          <a:xfrm>
            <a:off x="5202112" y="4180145"/>
            <a:ext cx="630238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/楕円 42"/>
          <p:cNvSpPr/>
          <p:nvPr/>
        </p:nvSpPr>
        <p:spPr>
          <a:xfrm>
            <a:off x="4932112" y="259773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46" name="直線矢印コネクタ 45"/>
          <p:cNvCxnSpPr>
            <a:stCxn id="43" idx="4"/>
            <a:endCxn id="35" idx="0"/>
          </p:cNvCxnSpPr>
          <p:nvPr/>
        </p:nvCxnSpPr>
        <p:spPr>
          <a:xfrm>
            <a:off x="5202112" y="3137737"/>
            <a:ext cx="0" cy="4304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グループ化 73"/>
          <p:cNvGrpSpPr/>
          <p:nvPr/>
        </p:nvGrpSpPr>
        <p:grpSpPr>
          <a:xfrm>
            <a:off x="2048045" y="2405569"/>
            <a:ext cx="1065516" cy="521586"/>
            <a:chOff x="1318403" y="3726742"/>
            <a:chExt cx="921501" cy="521586"/>
          </a:xfrm>
        </p:grpSpPr>
        <p:sp>
          <p:nvSpPr>
            <p:cNvPr id="72" name="メモ 71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Howdy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グループ化 76"/>
          <p:cNvGrpSpPr/>
          <p:nvPr/>
        </p:nvGrpSpPr>
        <p:grpSpPr>
          <a:xfrm>
            <a:off x="2048045" y="3396442"/>
            <a:ext cx="1065517" cy="521586"/>
            <a:chOff x="1318403" y="3726742"/>
            <a:chExt cx="921501" cy="521586"/>
          </a:xfrm>
        </p:grpSpPr>
        <p:sp>
          <p:nvSpPr>
            <p:cNvPr id="78" name="メモ 77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直線コネクタ 29"/>
          <p:cNvCxnSpPr/>
          <p:nvPr/>
        </p:nvCxnSpPr>
        <p:spPr>
          <a:xfrm flipH="1">
            <a:off x="1336569" y="4652647"/>
            <a:ext cx="56084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2048044" y="4116522"/>
            <a:ext cx="106551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New</a:t>
            </a:r>
            <a:r>
              <a:rPr kumimoji="1" lang="en-US" altLang="ja-JP" dirty="0" smtClean="0">
                <a:solidFill>
                  <a:schemeClr val="tx1"/>
                </a:solidFill>
              </a:rPr>
              <a:t>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2048045" y="4404554"/>
            <a:ext cx="1065517" cy="521586"/>
            <a:chOff x="1318403" y="3726742"/>
            <a:chExt cx="921501" cy="521586"/>
          </a:xfrm>
        </p:grpSpPr>
        <p:sp>
          <p:nvSpPr>
            <p:cNvPr id="37" name="メモ 36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New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角丸四角形 39"/>
          <p:cNvSpPr/>
          <p:nvPr/>
        </p:nvSpPr>
        <p:spPr>
          <a:xfrm>
            <a:off x="6524600" y="4756706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class New</a:t>
            </a:r>
          </a:p>
        </p:txBody>
      </p:sp>
      <p:sp>
        <p:nvSpPr>
          <p:cNvPr id="41" name="正方形/長方形 40"/>
          <p:cNvSpPr/>
          <p:nvPr/>
        </p:nvSpPr>
        <p:spPr>
          <a:xfrm>
            <a:off x="1403648" y="6369257"/>
            <a:ext cx="164227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hoge</a:t>
            </a:r>
            <a:r>
              <a:rPr lang="en-US" altLang="ja-JP" dirty="0" smtClean="0">
                <a:solidFill>
                  <a:schemeClr val="tx1"/>
                </a:solidFill>
              </a:rPr>
              <a:t>/New.java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/>
          <p:cNvCxnSpPr>
            <a:stCxn id="41" idx="3"/>
            <a:endCxn id="40" idx="2"/>
          </p:cNvCxnSpPr>
          <p:nvPr/>
        </p:nvCxnSpPr>
        <p:spPr>
          <a:xfrm flipV="1">
            <a:off x="3045921" y="5188754"/>
            <a:ext cx="4018530" cy="13245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二等辺三角形 43"/>
          <p:cNvSpPr/>
          <p:nvPr/>
        </p:nvSpPr>
        <p:spPr>
          <a:xfrm>
            <a:off x="6138403" y="3568145"/>
            <a:ext cx="756000" cy="61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/>
          <p:cNvCxnSpPr>
            <a:stCxn id="44" idx="3"/>
            <a:endCxn id="28" idx="0"/>
          </p:cNvCxnSpPr>
          <p:nvPr/>
        </p:nvCxnSpPr>
        <p:spPr>
          <a:xfrm flipH="1">
            <a:off x="4607795" y="4180145"/>
            <a:ext cx="1908608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44" idx="3"/>
            <a:endCxn id="29" idx="0"/>
          </p:cNvCxnSpPr>
          <p:nvPr/>
        </p:nvCxnSpPr>
        <p:spPr>
          <a:xfrm flipH="1">
            <a:off x="5832350" y="4180145"/>
            <a:ext cx="684053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44" idx="3"/>
            <a:endCxn id="40" idx="0"/>
          </p:cNvCxnSpPr>
          <p:nvPr/>
        </p:nvCxnSpPr>
        <p:spPr>
          <a:xfrm>
            <a:off x="6516403" y="4180145"/>
            <a:ext cx="548048" cy="57656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8"/>
          <p:cNvSpPr/>
          <p:nvPr/>
        </p:nvSpPr>
        <p:spPr>
          <a:xfrm>
            <a:off x="6246403" y="259773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52" name="直線矢印コネクタ 51"/>
          <p:cNvCxnSpPr>
            <a:stCxn id="49" idx="2"/>
            <a:endCxn id="43" idx="6"/>
          </p:cNvCxnSpPr>
          <p:nvPr/>
        </p:nvCxnSpPr>
        <p:spPr>
          <a:xfrm flipH="1">
            <a:off x="5472112" y="2867737"/>
            <a:ext cx="77429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49" idx="4"/>
            <a:endCxn id="44" idx="0"/>
          </p:cNvCxnSpPr>
          <p:nvPr/>
        </p:nvCxnSpPr>
        <p:spPr>
          <a:xfrm>
            <a:off x="6516403" y="3137737"/>
            <a:ext cx="0" cy="4304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7763128" y="4756706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Howdy</a:t>
            </a:r>
            <a:endParaRPr kumimoji="1" lang="ja-JP" altLang="en-US" dirty="0"/>
          </a:p>
        </p:txBody>
      </p:sp>
      <p:sp>
        <p:nvSpPr>
          <p:cNvPr id="55" name="円/楕円 54"/>
          <p:cNvSpPr>
            <a:spLocks noChangeAspect="1"/>
          </p:cNvSpPr>
          <p:nvPr/>
        </p:nvSpPr>
        <p:spPr>
          <a:xfrm>
            <a:off x="7894918" y="1078381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二等辺三角形 55"/>
          <p:cNvSpPr>
            <a:spLocks noChangeAspect="1"/>
          </p:cNvSpPr>
          <p:nvPr/>
        </p:nvSpPr>
        <p:spPr>
          <a:xfrm>
            <a:off x="6859823" y="1063981"/>
            <a:ext cx="302401" cy="244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角丸四角形 56"/>
          <p:cNvSpPr>
            <a:spLocks noChangeAspect="1"/>
          </p:cNvSpPr>
          <p:nvPr/>
        </p:nvSpPr>
        <p:spPr>
          <a:xfrm>
            <a:off x="5580112" y="1099971"/>
            <a:ext cx="431880" cy="1728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7954850" y="1063981"/>
            <a:ext cx="865622" cy="24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コミット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7064990" y="1042365"/>
            <a:ext cx="6476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ツリー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5975778" y="1042365"/>
            <a:ext cx="6476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ブロブ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95545" y="116632"/>
            <a:ext cx="8624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Readme.md</a:t>
            </a:r>
            <a:r>
              <a:rPr lang="ja-JP" altLang="en-US" dirty="0"/>
              <a:t>を</a:t>
            </a:r>
            <a:r>
              <a:rPr kumimoji="1" lang="ja-JP" altLang="en-US" dirty="0" smtClean="0"/>
              <a:t>編集して、</a:t>
            </a:r>
            <a:r>
              <a:rPr kumimoji="1" lang="ja-JP" altLang="en-US" dirty="0" smtClean="0"/>
              <a:t>「</a:t>
            </a: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add </a:t>
            </a:r>
            <a:r>
              <a:rPr lang="en-US" altLang="ja-JP" dirty="0"/>
              <a:t>Readme.md </a:t>
            </a:r>
            <a:r>
              <a:rPr kumimoji="1" lang="ja-JP" altLang="en-US" dirty="0" smtClean="0"/>
              <a:t>」した。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新しい内容の</a:t>
            </a:r>
            <a:r>
              <a:rPr lang="en-US" altLang="ja-JP" dirty="0" smtClean="0"/>
              <a:t>Readme.md</a:t>
            </a:r>
            <a:r>
              <a:rPr lang="ja-JP" altLang="en-US" dirty="0" smtClean="0"/>
              <a:t>のブロブができ、インデックスがそれを指すよう更新された。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6444208" y="2132856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61" name="直線矢印コネクタ 60"/>
          <p:cNvCxnSpPr>
            <a:stCxn id="51" idx="2"/>
            <a:endCxn id="49" idx="7"/>
          </p:cNvCxnSpPr>
          <p:nvPr/>
        </p:nvCxnSpPr>
        <p:spPr>
          <a:xfrm flipH="1">
            <a:off x="6707322" y="2420888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6588224" y="1628800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>
            <a:stCxn id="63" idx="2"/>
            <a:endCxn id="51" idx="0"/>
          </p:cNvCxnSpPr>
          <p:nvPr/>
        </p:nvCxnSpPr>
        <p:spPr>
          <a:xfrm flipH="1">
            <a:off x="6912230" y="1916832"/>
            <a:ext cx="144016" cy="21602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59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6867" y="1458292"/>
            <a:ext cx="3329029" cy="374331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b="1" dirty="0" smtClean="0">
                <a:solidFill>
                  <a:schemeClr val="tx1"/>
                </a:solidFill>
              </a:rPr>
              <a:t>ワーキングディレクトリ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923928" y="1453326"/>
            <a:ext cx="5040560" cy="52880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/>
              <a:t>オブジェクト格納領域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54573" y="1861228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r>
              <a:rPr kumimoji="1" lang="en-US" altLang="ja-JP" dirty="0" smtClean="0">
                <a:solidFill>
                  <a:schemeClr val="tx1"/>
                </a:solidFill>
              </a:rPr>
              <a:t>/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1336569" y="2157083"/>
            <a:ext cx="2" cy="250826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H="1">
            <a:off x="1336569" y="2693601"/>
            <a:ext cx="56420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1339929" y="3671774"/>
            <a:ext cx="56084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2080939" y="3108410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880821" y="2117537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台形 15"/>
          <p:cNvSpPr/>
          <p:nvPr/>
        </p:nvSpPr>
        <p:spPr>
          <a:xfrm>
            <a:off x="174601" y="5380107"/>
            <a:ext cx="3593559" cy="1361261"/>
          </a:xfrm>
          <a:prstGeom prst="trapezoi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インデックス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403648" y="5798691"/>
            <a:ext cx="198149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hoge/Readme.md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1403648" y="6070982"/>
            <a:ext cx="164227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hoge</a:t>
            </a:r>
            <a:r>
              <a:rPr lang="en-US" altLang="ja-JP" dirty="0" smtClean="0">
                <a:solidFill>
                  <a:schemeClr val="tx1"/>
                </a:solidFill>
              </a:rPr>
              <a:t>/Foo.java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067944" y="4764594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>
          <a:xfrm>
            <a:off x="5292499" y="4764594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class Foo</a:t>
            </a:r>
          </a:p>
        </p:txBody>
      </p:sp>
      <p:cxnSp>
        <p:nvCxnSpPr>
          <p:cNvPr id="31" name="直線矢印コネクタ 30"/>
          <p:cNvCxnSpPr>
            <a:stCxn id="22" idx="3"/>
            <a:endCxn id="28" idx="2"/>
          </p:cNvCxnSpPr>
          <p:nvPr/>
        </p:nvCxnSpPr>
        <p:spPr>
          <a:xfrm flipV="1">
            <a:off x="3385140" y="5196642"/>
            <a:ext cx="1222655" cy="73307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4" idx="3"/>
            <a:endCxn id="29" idx="2"/>
          </p:cNvCxnSpPr>
          <p:nvPr/>
        </p:nvCxnSpPr>
        <p:spPr>
          <a:xfrm flipV="1">
            <a:off x="3045921" y="5196642"/>
            <a:ext cx="2786429" cy="10183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二等辺三角形 34"/>
          <p:cNvSpPr/>
          <p:nvPr/>
        </p:nvSpPr>
        <p:spPr>
          <a:xfrm>
            <a:off x="4824112" y="3568145"/>
            <a:ext cx="756000" cy="61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/>
          <p:cNvCxnSpPr>
            <a:stCxn id="35" idx="3"/>
            <a:endCxn id="28" idx="0"/>
          </p:cNvCxnSpPr>
          <p:nvPr/>
        </p:nvCxnSpPr>
        <p:spPr>
          <a:xfrm flipH="1">
            <a:off x="4607795" y="4180145"/>
            <a:ext cx="594317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35" idx="3"/>
            <a:endCxn id="29" idx="0"/>
          </p:cNvCxnSpPr>
          <p:nvPr/>
        </p:nvCxnSpPr>
        <p:spPr>
          <a:xfrm>
            <a:off x="5202112" y="4180145"/>
            <a:ext cx="630238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/楕円 42"/>
          <p:cNvSpPr/>
          <p:nvPr/>
        </p:nvSpPr>
        <p:spPr>
          <a:xfrm>
            <a:off x="4932112" y="259773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46" name="直線矢印コネクタ 45"/>
          <p:cNvCxnSpPr>
            <a:stCxn id="43" idx="4"/>
            <a:endCxn id="35" idx="0"/>
          </p:cNvCxnSpPr>
          <p:nvPr/>
        </p:nvCxnSpPr>
        <p:spPr>
          <a:xfrm>
            <a:off x="5202112" y="3137737"/>
            <a:ext cx="0" cy="4304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グループ化 73"/>
          <p:cNvGrpSpPr/>
          <p:nvPr/>
        </p:nvGrpSpPr>
        <p:grpSpPr>
          <a:xfrm>
            <a:off x="2048045" y="2405569"/>
            <a:ext cx="1065516" cy="521586"/>
            <a:chOff x="1318403" y="3726742"/>
            <a:chExt cx="921501" cy="521586"/>
          </a:xfrm>
        </p:grpSpPr>
        <p:sp>
          <p:nvSpPr>
            <p:cNvPr id="72" name="メモ 71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Howdy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グループ化 76"/>
          <p:cNvGrpSpPr/>
          <p:nvPr/>
        </p:nvGrpSpPr>
        <p:grpSpPr>
          <a:xfrm>
            <a:off x="2048045" y="3396442"/>
            <a:ext cx="1065517" cy="521586"/>
            <a:chOff x="1318403" y="3726742"/>
            <a:chExt cx="921501" cy="521586"/>
          </a:xfrm>
        </p:grpSpPr>
        <p:sp>
          <p:nvSpPr>
            <p:cNvPr id="78" name="メモ 77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直線コネクタ 29"/>
          <p:cNvCxnSpPr/>
          <p:nvPr/>
        </p:nvCxnSpPr>
        <p:spPr>
          <a:xfrm flipH="1">
            <a:off x="1336569" y="4652647"/>
            <a:ext cx="56084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2048044" y="4116522"/>
            <a:ext cx="106551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New</a:t>
            </a:r>
            <a:r>
              <a:rPr kumimoji="1" lang="en-US" altLang="ja-JP" dirty="0" smtClean="0">
                <a:solidFill>
                  <a:schemeClr val="tx1"/>
                </a:solidFill>
              </a:rPr>
              <a:t>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2048045" y="4404554"/>
            <a:ext cx="1065517" cy="521586"/>
            <a:chOff x="1318403" y="3726742"/>
            <a:chExt cx="921501" cy="521586"/>
          </a:xfrm>
        </p:grpSpPr>
        <p:sp>
          <p:nvSpPr>
            <p:cNvPr id="37" name="メモ 36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New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角丸四角形 39"/>
          <p:cNvSpPr/>
          <p:nvPr/>
        </p:nvSpPr>
        <p:spPr>
          <a:xfrm>
            <a:off x="6524600" y="4756706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class New</a:t>
            </a:r>
          </a:p>
        </p:txBody>
      </p:sp>
      <p:sp>
        <p:nvSpPr>
          <p:cNvPr id="41" name="正方形/長方形 40"/>
          <p:cNvSpPr/>
          <p:nvPr/>
        </p:nvSpPr>
        <p:spPr>
          <a:xfrm>
            <a:off x="1403648" y="6369257"/>
            <a:ext cx="164227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hoge</a:t>
            </a:r>
            <a:r>
              <a:rPr lang="en-US" altLang="ja-JP" dirty="0" smtClean="0">
                <a:solidFill>
                  <a:schemeClr val="tx1"/>
                </a:solidFill>
              </a:rPr>
              <a:t>/New.java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/>
          <p:cNvCxnSpPr>
            <a:stCxn id="41" idx="3"/>
            <a:endCxn id="40" idx="2"/>
          </p:cNvCxnSpPr>
          <p:nvPr/>
        </p:nvCxnSpPr>
        <p:spPr>
          <a:xfrm flipV="1">
            <a:off x="3045921" y="5188754"/>
            <a:ext cx="4018530" cy="13245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二等辺三角形 43"/>
          <p:cNvSpPr/>
          <p:nvPr/>
        </p:nvSpPr>
        <p:spPr>
          <a:xfrm>
            <a:off x="6138403" y="3568145"/>
            <a:ext cx="756000" cy="61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/>
          <p:cNvCxnSpPr>
            <a:stCxn id="44" idx="3"/>
            <a:endCxn id="28" idx="0"/>
          </p:cNvCxnSpPr>
          <p:nvPr/>
        </p:nvCxnSpPr>
        <p:spPr>
          <a:xfrm flipH="1">
            <a:off x="4607795" y="4180145"/>
            <a:ext cx="1908608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44" idx="3"/>
            <a:endCxn id="29" idx="0"/>
          </p:cNvCxnSpPr>
          <p:nvPr/>
        </p:nvCxnSpPr>
        <p:spPr>
          <a:xfrm flipH="1">
            <a:off x="5832350" y="4180145"/>
            <a:ext cx="684053" cy="5844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44" idx="3"/>
            <a:endCxn id="40" idx="0"/>
          </p:cNvCxnSpPr>
          <p:nvPr/>
        </p:nvCxnSpPr>
        <p:spPr>
          <a:xfrm>
            <a:off x="6516403" y="4180145"/>
            <a:ext cx="548048" cy="57656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8"/>
          <p:cNvSpPr/>
          <p:nvPr/>
        </p:nvSpPr>
        <p:spPr>
          <a:xfrm>
            <a:off x="6246403" y="259773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52" name="直線矢印コネクタ 51"/>
          <p:cNvCxnSpPr>
            <a:stCxn id="49" idx="2"/>
            <a:endCxn id="43" idx="6"/>
          </p:cNvCxnSpPr>
          <p:nvPr/>
        </p:nvCxnSpPr>
        <p:spPr>
          <a:xfrm flipH="1">
            <a:off x="5472112" y="2867737"/>
            <a:ext cx="77429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49" idx="4"/>
            <a:endCxn id="44" idx="0"/>
          </p:cNvCxnSpPr>
          <p:nvPr/>
        </p:nvCxnSpPr>
        <p:spPr>
          <a:xfrm>
            <a:off x="6516403" y="3137737"/>
            <a:ext cx="0" cy="4304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7763128" y="4756706"/>
            <a:ext cx="107970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Howdy</a:t>
            </a:r>
            <a:endParaRPr kumimoji="1" lang="ja-JP" altLang="en-US" dirty="0"/>
          </a:p>
        </p:txBody>
      </p:sp>
      <p:sp>
        <p:nvSpPr>
          <p:cNvPr id="55" name="円/楕円 54"/>
          <p:cNvSpPr>
            <a:spLocks noChangeAspect="1"/>
          </p:cNvSpPr>
          <p:nvPr/>
        </p:nvSpPr>
        <p:spPr>
          <a:xfrm>
            <a:off x="7894918" y="1078381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二等辺三角形 55"/>
          <p:cNvSpPr>
            <a:spLocks noChangeAspect="1"/>
          </p:cNvSpPr>
          <p:nvPr/>
        </p:nvSpPr>
        <p:spPr>
          <a:xfrm>
            <a:off x="6859823" y="1063981"/>
            <a:ext cx="302401" cy="244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角丸四角形 56"/>
          <p:cNvSpPr>
            <a:spLocks noChangeAspect="1"/>
          </p:cNvSpPr>
          <p:nvPr/>
        </p:nvSpPr>
        <p:spPr>
          <a:xfrm>
            <a:off x="5580112" y="1099971"/>
            <a:ext cx="431880" cy="1728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7954850" y="1063981"/>
            <a:ext cx="865622" cy="24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コミット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7064990" y="1042365"/>
            <a:ext cx="6476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ツリー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5975778" y="1042365"/>
            <a:ext cx="6476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ブロブ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95545" y="116632"/>
            <a:ext cx="8624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「</a:t>
            </a: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reset Readme.md</a:t>
            </a:r>
            <a:r>
              <a:rPr kumimoji="1" lang="ja-JP" altLang="en-US" dirty="0" smtClean="0"/>
              <a:t>」を実行した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lang="en-US" altLang="ja-JP" dirty="0" smtClean="0"/>
              <a:t>HEAD</a:t>
            </a:r>
            <a:r>
              <a:rPr lang="ja-JP" altLang="en-US" dirty="0" smtClean="0"/>
              <a:t>が指すコミット</a:t>
            </a:r>
            <a:r>
              <a:rPr lang="en-US" altLang="ja-JP" dirty="0" smtClean="0"/>
              <a:t>B</a:t>
            </a:r>
            <a:r>
              <a:rPr lang="ja-JP" altLang="en-US" dirty="0" smtClean="0"/>
              <a:t>が指すツリーは</a:t>
            </a:r>
            <a:r>
              <a:rPr lang="en-US" altLang="ja-JP" dirty="0" smtClean="0"/>
              <a:t>Readme.md</a:t>
            </a:r>
            <a:r>
              <a:rPr lang="ja-JP" altLang="en-US" dirty="0" smtClean="0"/>
              <a:t>について「</a:t>
            </a:r>
            <a:r>
              <a:rPr lang="en-US" altLang="ja-JP" dirty="0" smtClean="0"/>
              <a:t>Hello</a:t>
            </a:r>
            <a:r>
              <a:rPr lang="ja-JP" altLang="en-US" dirty="0" smtClean="0"/>
              <a:t>」という内容のブロブを指しているので、このブロブを指すようインデックスが更新された。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/>
        </p:nvSpPr>
        <p:spPr>
          <a:xfrm>
            <a:off x="6444208" y="2132856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63" name="直線矢印コネクタ 62"/>
          <p:cNvCxnSpPr>
            <a:stCxn id="61" idx="2"/>
          </p:cNvCxnSpPr>
          <p:nvPr/>
        </p:nvCxnSpPr>
        <p:spPr>
          <a:xfrm flipH="1">
            <a:off x="6707322" y="2420888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6588224" y="1628800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65" name="直線矢印コネクタ 64"/>
          <p:cNvCxnSpPr>
            <a:stCxn id="64" idx="2"/>
            <a:endCxn id="61" idx="0"/>
          </p:cNvCxnSpPr>
          <p:nvPr/>
        </p:nvCxnSpPr>
        <p:spPr>
          <a:xfrm flipH="1">
            <a:off x="6912230" y="1916832"/>
            <a:ext cx="144016" cy="21602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20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175</Words>
  <Application>Microsoft Office PowerPoint</Application>
  <PresentationFormat>画面に合わせる (4:3)</PresentationFormat>
  <Paragraphs>77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Kaito</dc:creator>
  <cp:lastModifiedBy>Kaito</cp:lastModifiedBy>
  <cp:revision>19</cp:revision>
  <dcterms:created xsi:type="dcterms:W3CDTF">2015-12-27T01:04:16Z</dcterms:created>
  <dcterms:modified xsi:type="dcterms:W3CDTF">2016-01-01T23:46:44Z</dcterms:modified>
</cp:coreProperties>
</file>