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62A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0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4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9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82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3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92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90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73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04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7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9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B352-E34E-4CC5-9C32-5391DBF0244D}" type="datetimeFigureOut">
              <a:rPr kumimoji="1" lang="ja-JP" altLang="en-US" smtClean="0"/>
              <a:t>2016/7/1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5AA14-95C6-49D4-82A0-636B09B9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38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グループ化 34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8" name="角丸四角形 37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グループ化 39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0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グループ化 40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8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1" name="角丸四角形 50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pic>
        <p:nvPicPr>
          <p:cNvPr id="53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55" name="テキスト ボックス 54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56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テキスト ボックス 56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58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グループ化 58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60" name="テキスト ボックス 59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6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14" descr="C:\Users\Kaito\Desktop\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8" name="角丸四角形 37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グループ化 39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0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グループ化 40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8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下矢印 34"/>
          <p:cNvSpPr/>
          <p:nvPr/>
        </p:nvSpPr>
        <p:spPr>
          <a:xfrm rot="11793328">
            <a:off x="4854196" y="3585079"/>
            <a:ext cx="367098" cy="222331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2250924">
            <a:off x="6021691" y="1473414"/>
            <a:ext cx="367098" cy="166008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吹き出し 43"/>
          <p:cNvSpPr/>
          <p:nvPr/>
        </p:nvSpPr>
        <p:spPr>
          <a:xfrm>
            <a:off x="6511658" y="2564176"/>
            <a:ext cx="2380822" cy="1287604"/>
          </a:xfrm>
          <a:prstGeom prst="wedgeRoundRectCallout">
            <a:avLst>
              <a:gd name="adj1" fmla="val -56170"/>
              <a:gd name="adj2" fmla="val -66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レスポンス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6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8" name="角丸四角形 37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グループ化 39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0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グループ化 40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8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下矢印 34"/>
          <p:cNvSpPr/>
          <p:nvPr/>
        </p:nvSpPr>
        <p:spPr>
          <a:xfrm rot="1025989">
            <a:off x="4854196" y="3585079"/>
            <a:ext cx="367098" cy="222331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吹き出し 41"/>
          <p:cNvSpPr/>
          <p:nvPr/>
        </p:nvSpPr>
        <p:spPr>
          <a:xfrm>
            <a:off x="5940152" y="4144168"/>
            <a:ext cx="2380822" cy="1287604"/>
          </a:xfrm>
          <a:prstGeom prst="wedgeRoundRectCallout">
            <a:avLst>
              <a:gd name="adj1" fmla="val -84213"/>
              <a:gd name="adj2" fmla="val 20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HTTPS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レスポンス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5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11" name="角丸四角形 10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10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グループ化 41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3" name="テキスト ボックス 42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4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グループ化 18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6" name="テキスト ボックス 45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7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6151618" y="4733684"/>
            <a:ext cx="2380822" cy="1287604"/>
          </a:xfrm>
          <a:prstGeom prst="wedgeRoundRectCallout">
            <a:avLst>
              <a:gd name="adj1" fmla="val -104941"/>
              <a:gd name="adj2" fmla="val 246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tbd.kaitoy.xyz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はどこ</a:t>
            </a:r>
            <a:r>
              <a:rPr lang="en-US" altLang="ja-JP" sz="2400" dirty="0" smtClean="0">
                <a:solidFill>
                  <a:schemeClr val="tx1"/>
                </a:solidFill>
              </a:rPr>
              <a:t>?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pic>
        <p:nvPicPr>
          <p:cNvPr id="56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グループ化 56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58" name="テキスト ボックス 57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59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テキスト ボックス 59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61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グループ化 61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64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" name="Picture 14" descr="C:\Users\Kaito\Desktop\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88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9" name="角丸四角形 38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40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グループ化 40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50" name="テキスト ボックス 49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1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グループ化 44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8" name="テキスト ボックス 47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9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8357249">
            <a:off x="2685965" y="1340105"/>
            <a:ext cx="367098" cy="3820789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4829175" y="2606697"/>
            <a:ext cx="2380822" cy="1287604"/>
          </a:xfrm>
          <a:prstGeom prst="wedgeRoundRectCallout">
            <a:avLst>
              <a:gd name="adj1" fmla="val -104941"/>
              <a:gd name="adj2" fmla="val 246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tbd.kaitoy.xyz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はどこ</a:t>
            </a:r>
            <a:r>
              <a:rPr lang="en-US" altLang="ja-JP" sz="2400" dirty="0" smtClean="0">
                <a:solidFill>
                  <a:schemeClr val="tx1"/>
                </a:solidFill>
              </a:rPr>
              <a:t>?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71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8" name="角丸四角形 37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グループ化 39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0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グループ化 40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8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19152227">
            <a:off x="2685965" y="1340105"/>
            <a:ext cx="367098" cy="3820789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4829175" y="2606697"/>
            <a:ext cx="2380822" cy="1287604"/>
          </a:xfrm>
          <a:prstGeom prst="wedgeRoundRectCallout">
            <a:avLst>
              <a:gd name="adj1" fmla="val -104941"/>
              <a:gd name="adj2" fmla="val 246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CloudFlare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ネームサーバに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聞け</a:t>
            </a:r>
            <a:endParaRPr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4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8" name="角丸四角形 37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グループ化 39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0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グループ化 40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8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9168144">
            <a:off x="3903983" y="3856910"/>
            <a:ext cx="367098" cy="64776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5293189" y="3446080"/>
            <a:ext cx="2380822" cy="1287604"/>
          </a:xfrm>
          <a:prstGeom prst="wedgeRoundRectCallout">
            <a:avLst>
              <a:gd name="adj1" fmla="val -84213"/>
              <a:gd name="adj2" fmla="val 20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tbd.kaitoy.xyz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はどこ</a:t>
            </a:r>
            <a:r>
              <a:rPr lang="en-US" altLang="ja-JP" sz="2400" dirty="0" smtClean="0">
                <a:solidFill>
                  <a:schemeClr val="tx1"/>
                </a:solidFill>
              </a:rPr>
              <a:t>?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19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8" name="角丸四角形 37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グループ化 39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0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グループ化 40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8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下矢印 21"/>
          <p:cNvSpPr/>
          <p:nvPr/>
        </p:nvSpPr>
        <p:spPr>
          <a:xfrm rot="19999512">
            <a:off x="3903983" y="3856910"/>
            <a:ext cx="367098" cy="64776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5293189" y="3446080"/>
            <a:ext cx="2380822" cy="1287604"/>
          </a:xfrm>
          <a:prstGeom prst="wedgeRoundRectCallout">
            <a:avLst>
              <a:gd name="adj1" fmla="val -84213"/>
              <a:gd name="adj2" fmla="val 20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10.0.0.100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下矢印 34"/>
          <p:cNvSpPr/>
          <p:nvPr/>
        </p:nvSpPr>
        <p:spPr>
          <a:xfrm rot="10800000"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2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8" name="角丸四角形 37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グループ化 39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0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グループ化 40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8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下矢印 34"/>
          <p:cNvSpPr/>
          <p:nvPr/>
        </p:nvSpPr>
        <p:spPr>
          <a:xfrm>
            <a:off x="4388452" y="5373216"/>
            <a:ext cx="367098" cy="42792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吹き出し 50"/>
          <p:cNvSpPr/>
          <p:nvPr/>
        </p:nvSpPr>
        <p:spPr>
          <a:xfrm>
            <a:off x="5645371" y="4685872"/>
            <a:ext cx="2380822" cy="1287604"/>
          </a:xfrm>
          <a:prstGeom prst="wedgeRoundRectCallout">
            <a:avLst>
              <a:gd name="adj1" fmla="val -84213"/>
              <a:gd name="adj2" fmla="val 20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10.0.0.100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7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8" name="角丸四角形 37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グループ化 39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0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グループ化 40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8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下矢印 34"/>
          <p:cNvSpPr/>
          <p:nvPr/>
        </p:nvSpPr>
        <p:spPr>
          <a:xfrm rot="11793328">
            <a:off x="4854196" y="3585079"/>
            <a:ext cx="367098" cy="222331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吹き出し 41"/>
          <p:cNvSpPr/>
          <p:nvPr/>
        </p:nvSpPr>
        <p:spPr>
          <a:xfrm>
            <a:off x="5940152" y="4144168"/>
            <a:ext cx="2380822" cy="1287604"/>
          </a:xfrm>
          <a:prstGeom prst="wedgeRoundRectCallout">
            <a:avLst>
              <a:gd name="adj1" fmla="val -84213"/>
              <a:gd name="adj2" fmla="val 20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HTTPS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リクエスト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2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660400" y="2204864"/>
            <a:ext cx="3823200" cy="1939304"/>
            <a:chOff x="2660400" y="2204864"/>
            <a:chExt cx="3823200" cy="1939304"/>
          </a:xfrm>
        </p:grpSpPr>
        <p:sp>
          <p:nvSpPr>
            <p:cNvPr id="38" name="角丸四角形 37"/>
            <p:cNvSpPr/>
            <p:nvPr/>
          </p:nvSpPr>
          <p:spPr>
            <a:xfrm>
              <a:off x="2660400" y="2204864"/>
              <a:ext cx="3823200" cy="1939304"/>
            </a:xfrm>
            <a:prstGeom prst="roundRect">
              <a:avLst/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b="1" dirty="0" smtClean="0"/>
                <a:t>             </a:t>
              </a:r>
              <a:r>
                <a:rPr lang="en-US" altLang="ja-JP" b="1" dirty="0" err="1" smtClean="0"/>
                <a:t>CloudFlare</a:t>
              </a:r>
              <a:endParaRPr lang="ja-JP" altLang="en-US" b="1" dirty="0"/>
            </a:p>
          </p:txBody>
        </p:sp>
        <p:pic>
          <p:nvPicPr>
            <p:cNvPr id="39" name="Picture 15" descr="C:\Users\Kaito\mirrored_data\pleiades\workspace\blog\static\images\https-support-by-cloudflare\cloudflare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132" y="2366888"/>
              <a:ext cx="616682" cy="30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グループ化 39"/>
            <p:cNvGrpSpPr/>
            <p:nvPr/>
          </p:nvGrpSpPr>
          <p:grpSpPr>
            <a:xfrm>
              <a:off x="3078763" y="2910753"/>
              <a:ext cx="1200970" cy="987194"/>
              <a:chOff x="1489605" y="3140968"/>
              <a:chExt cx="1200970" cy="987194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1489605" y="3789608"/>
                <a:ext cx="12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ネームサーバ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50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915" y="3140968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グループ化 40"/>
            <p:cNvGrpSpPr/>
            <p:nvPr/>
          </p:nvGrpSpPr>
          <p:grpSpPr>
            <a:xfrm>
              <a:off x="4702182" y="2910753"/>
              <a:ext cx="1449436" cy="1233415"/>
              <a:chOff x="5766754" y="3489511"/>
              <a:chExt cx="1449436" cy="1233415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5766754" y="4138151"/>
                <a:ext cx="1449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リバースプロキシ</a:t>
                </a:r>
                <a:endPara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  <a:p>
                <a:pPr algn="ctr"/>
                <a:r>
                  <a:rPr kumimoji="1" lang="en-US" altLang="ja-JP" sz="1600" b="1" dirty="0" smtClean="0">
                    <a:latin typeface="MS UI Gothic" panose="020B0600070205080204" pitchFamily="50" charset="-128"/>
                    <a:ea typeface="MS UI Gothic" panose="020B0600070205080204" pitchFamily="50" charset="-128"/>
                  </a:rPr>
                  <a:t>10.0.0.100</a:t>
                </a:r>
                <a:endParaRPr kumimoji="1"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endParaRPr>
              </a:p>
            </p:txBody>
          </p:sp>
          <p:pic>
            <p:nvPicPr>
              <p:cNvPr id="48" name="Picture 13" descr="C:\Users\Kaito\Desktop\a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4297" y="3489511"/>
                <a:ext cx="514350" cy="695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角丸四角形 6"/>
          <p:cNvSpPr/>
          <p:nvPr/>
        </p:nvSpPr>
        <p:spPr>
          <a:xfrm>
            <a:off x="251520" y="188640"/>
            <a:ext cx="3823262" cy="1861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　　　　</a:t>
            </a:r>
            <a:r>
              <a:rPr lang="ja-JP" altLang="en-US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バリュードメイン</a:t>
            </a:r>
            <a:endParaRPr kumimoji="1" lang="ja-JP" altLang="en-US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069280" y="209033"/>
            <a:ext cx="3823200" cy="1861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dirty="0" smtClean="0"/>
              <a:t>             GitHub Pages</a:t>
            </a:r>
            <a:endParaRPr kumimoji="1" lang="ja-JP" altLang="en-US" b="1" dirty="0"/>
          </a:p>
        </p:txBody>
      </p:sp>
      <p:sp>
        <p:nvSpPr>
          <p:cNvPr id="3" name="AutoShape 10" descr="data:image/jpeg;base64,/9j/4AAQSkZJRgABAQAAAQABAAD/2wCEAAkGBw0MEA8PDQ0NEA0NDg8NDQ0NDxANDQ0MFBEWFxQRExQYHCggGBolGxMUITEhJSkrLi4uFx8zODMsNygtLisBCgoKDg0OGBAQFywcHBwtLCwsLCwrLCwsLCwsLCwsLCwsLCwsLCwsLCwsLCwsLCwsLDcsKyssLCsrKyssKyssK//AABEIAOEA4QMBEQACEQEDEQH/xAAcAAEAAQUBAQAAAAAAAAAAAAAABwECAwUGCAT/xABBEAACAQMAAwoLBwQCAwAAAAAAAQIDBBEFBnIHFiExM1Nxc5GxEhMXIiNBUWFjkrIUJDRSYqHBMlSB8DVCJUPR/8QAGgEBAAIDAQAAAAAAAAAAAAAAAAEFAgQGA//EACgRAQACAQMEAgMAAwEBAAAAAAABAgMEERQSMTJRITMFE0EiQnEjYf/aAAwDAQACEQMRAD8A4YvHNAAAAAAAAAAAAAAAAAAAAAAAAAAAAAAAAAv7zJC6nDwmorjk1FdLZEkfMuypbmekpRUl4rEkmvO9TNblUbkaLJK7yX6T+F8w5eNPByHkw0n8L5hy6HByHkv0n8L5hy8Zwch5L9J/C+Ycuhwch5L9J/C+Ycuhwch5L9J/C+Ycuhwch5L9J/C+YcvGcHIeS/SfwvmHLocHIeS/SfwvmHLocHIeS/SfwvmHLocHIeS/SfwvmHLocHIeS/SfwvmHLocHIeS/SfwvmHLocHIeS/SfwvmHLxnByHkw0n8L5hy6HByHkv0n8L5hy8Zwch5MNJ/C+Ycuhwch5L9J/C+YcvGcHIeS/SfwvmHLocHIeS/SfwvmHLocHIeTDSfwvmHLocHIeS/SfwvmHLxnByHkv0n8L5hy6HByOT0po+paVZ0KuPDpvDxwrJsVtFo3hqXpNJmJfL/rJYqcHvHwfKrRKGeyXpKfWQ+pEW7Syr3h6ZseSp9XDuRR27y6OvaGchkAAAAAAAAAAAAAAAAAAAAAAAAADzxr6v8AyFzt/wAFxg+uFBqftlz6R7NdXDHyfCpKGaxXpafWQ+pET2llXvD0xY8lT6uPciit3l0lfGGchkAAAAAAAAAAAAAAAAAAAAAAAAADz1r5/wAhc7f8Fzp/rhz+q+2XP4PZrgADPZcrT6yH1Ii3aU17w9L2PJU+rj3Iord5dLXxhnIZAAAAAtc17UNjda68Fxzj2k7SjeCFaEv6ZJ9DyNpN4lkISAAAAABbOpGP9TS6SdkTMQx/aaf549qHTPpHXX2faaf549qJ6Z9HXX2r9pp/nj2odM+jrr7PtNP88e1Dpn0ddfa6FWMuKSfQ8kTEwmLRPZeQkAAeetfP+Qudv+C50/1w5/VfbLnz2a4BdglG7NZL0lPrIfUjG3aWVfKHpax5Kn1ce4ord5dLXxhnIZAHx6U8aqcnReJpNoyrtv8ALC++3wiHSmvek7epKk6mJR9xY009LRuqr6vJWdnwS3QtKP8A9y7D0jTY/TynWZfbDLXnST4637E8enpjy8ntinrZfS46plGCnphOpyT/AF9+rutt1Trw8OeYOXnL3GOXBWas8OpvFo+U22Nwq1OFRcU1kqbRtOy9pbqjd9BiyAAAABrNP2cq1KSpvE0s5PXDaK2+XhnpNq/CG7nTN1TnKLqf0tr1l5XFSY32c1fPkrMxuxrT9z+dmX6KemPJye1609dfnJ/RT0jk5Pa9adufzj9FPRycntstB6z3NOrFOeYykk17jyzaak1n4e+DWZK3j5S7a1vGRUl60UVo2nZ01LdUbsxiyAPPeva/8hcbf8Fzp/rhz2q+2zQYPdrngkG64lDLZL0lPrIfUiLdpZV7w9K2PJU+rj3FDbvLpqeMM5DIAo0BAe6VTUdI18e7+S3031wodZ9suXRsNVVAXxJYs1pLE4v3ieyY7vQ+rDzaUH+hFHm85dHg+uG0PN7AAAAA0+s+lY2dCU2+Hix6+FHvgxTe2zW1OaMdJlBl1VdScpP1yb/c6CsbRs5W87zMrDJguXESMiQG21b0dO5rxUf+jUn0HjnyRSk7vfTYZyXiI/ibbakqcVFepHO2ned3W0rtGzKYsgDz5r3/AMhcbf8ABdaf64c7qvts0B7NdXwUNjdUkZrPlKfWQ+pGNu0pr3h6TseSp9XHuKG3eXT08YZyGQAAgndPji/qv2tFrpZ/whR6yP8A0lyCNppqoC+JLFfSeGiR6H1TebK36tFHm85dJp/rq255PYAAALZyUU2/UsglEG6Bp37TV8XB+jSw1+pF3o8PRXeXOa/Uddto7OPRuq1cSheiRlpxcml628IghLOoeg1b0lVlHFSSw88eCk1ufqt0x2dH+P03RXqmPmXXGiswAB5916/5C52/4LrT/XDndV9tmhPdrgFcBDNZ8pT6yH1Ii3aU17w9JWPJU+rj3FBbvLqKeMM5DIAAQdupR++VH70Wml8FLrfOXFm20VUBfEljKqZKHofU55sbbq0Uef7JdJpvqq3J5PcAAAOY1400rShJRfpGuBevDNrS4eu3/wAaWtz/AK6fHdC9Wo5ylJ8cm32l7WNo2czad53WoliuRKF8SR1epOhHdVVKS8yOJJviyjT1eb9dfhv6HTftvvPaEv04KKSXEkUUzu6aI2hcQkAAeftel9/uNv8Agu9P9cOc1f22aHB7Nc/wBUlDNZ8pT6yHeiLdpTXyh6RseSp9XHuOft3l1NPGGchkAAIU3VY/eZP2tFnpfFTa3zcKjcaCqAviSxlUlD0HqVLNlb+6mik1HnLo9L9cN6eLYAAGOvVjTi5SeElxsmImZ2hja0VjeUI65aZleV3+WGY9JeabF0Vc3rM37LOfRttFVBC5EofXo+2lWnGMVnMkugxvaKxvLOlJtbaE2as6KjZ0Yw/7cbfSc/qMv7L7up0uD9VIhuDwbQAAAef9efx9ztl3p/rhzer+2WhPdrK4Y2Bf6iRms16Sn1kPqRjbtLKvlD0hZclT2I9xz9u8upp4wzkMgABDO6xH07f6iy0nZT67ycAjdV6qAviSxVJQn7UWWbOjsIpdR5y6HSfXDojwbQAA4fdG074mm6EHic1lNcZvaPFvPVKs/IZ+mvRH9RLKTbbfG+FlvCht8iM2CqCF6RKEjbnOgc4uKi4HlJP2lZrs/wDpC6/G6b/eUkJFSvAAAAAQBrz+PuNvtLzTfXDm9X9tmix/vsPdrKY94F2Ahms16Sntw+pEW7Syr3h6OsuTp7Ee45+3eXVU8YZzFkAAIe3Wl6TP6ix0nZU67ujtG8rVUBfEljKpKE86gSzaUvdBFNqfOXQaT64dOa7bAPl0neRt6cqk3hRRnSk2naGGS8UrvKCNYdJyu685N5SlJRfuyXmKnRXZzOfJOS8y1p7tf+KoyYKoIbjVvRcrytGCTwmpPoPLNljHXd76fDOW8RCcNHWkaFOMIpJJLgXtOfvabTvLq8dIpXaH0mDMAAAAEBa8L7/cbRe6b64c1q/us0J7NZXBKN1QMtmvSU+sh9SIt2llXyh6NsuTp7Ee4563eXV08YZzFkAAIk3XY+dF+2ZYaRVa5GpvqxVAXxJYqkoTrueSzaw2UU+p81/o/CHVms3ACNd0vT3Fb05cEl52PU0WWjw/7Sp/yGf/AEhGiZZKhcZQwlVGTFfTi5NJcbaQEwah6C+zUlUmvSP28eGUmszddto7Oi0Gm/XXee7rzSWQAAAAAEB68fj7jaL3TfXDmdX91miwe7WAAGazXpKfWQ+pEW7Syr5Q9GWXJ09iPcc9bvLq6eMM5iyAAEVbsEOCD/WWGjVev/iL0b6rlVAXxJYyqShOG5vLNsvdFFRqvJfaLwdgardarWPSkbOhOo3wxXAj1w45vbZ4Z8sY6TKB9J3kripObefCk2vci9pXpjZzWS82tMvnTMmC4yhjKqMmDrdQ9Bu6rKc16Nev3o09Xm6K7R3b+h0/7L7z2TFSgopJcSSRSTO7pIjaNl5CQAAAAAID13X3+42i9031w5nV/dZosHu1lfBYFwGWz5Sn1kPqRFu0sq+UPRdlydPYj3HPW7y6unjDMYsgABF+7JH0dJ/rN7R91Zr+0IqLFVKoC+JLGVSUJr3Mnmh/hFTq/JeaHwdo3g1G+iHdH1g8fU8VB+bDMZpcTZbaTD0xvKi1+fqnphw6N5WqoC8yhhL6LC2lWnGEFltrsyLWisbymlJtO0Jy1Y0TGzoxilwtJt+vOCgz5Zvbd1Glwxips3J4NkAAAAAABAuu/wCPuNovdN9cOZ1f3WaL/eg92scHtAuSwBmtF6Sn1kPqRFu0sq+UPRNlydPYj3HPW7y6unjDMYsgABGu7ND0FF+2obuj7yrvyHjCJEWSoVQF8SWKpKEzblss0Ze5IqtZ5LvQeLc656ZjZ288PFSUfMXtPPT4+uz21eaMdJ9oMua8qs5TlxyeWXcRtGznLW3neVi9pLFcgbrkZMZhI+5toDP3ipHibST4sFbrc23+MLf8dp9/85SWlgq10qAAAAAAABA2uy+/3G0Xum+uHM6v7rNI4nu1jCAqSTLLacpT6yHejG0fEprP+UPRFlydPYj3HPW7y6ynjDMYsgABHW7Ms29HrP8A4buj8pV/5DxhD6LJTqoC+JLFUlCXty6soUKspPCilkrNZG9oXOgnasuQ18067uu4p+bTbisetG5psXRX/qv1macltvTlzaaSq4gLwNvq3oqV7XjTSeM5b6DDLk6K7vTBinJeKp00baRoU4wisYik+nBQ3t1Tu6jHSKViIfS2vaYMzwl7V2g3U8Ne1doNzxkfzLtROyN4VUk+JohO6oAABA+uv4642i+031w5nWT/AO1mjPfZq7qjY6gljuy2nKU+sh3oi0fEsqz/AJQ9EWXJ09iPcc5bvLrqeMMxiyAAEf7sEc21Lbf8G5o/KWhr/CENFmplQL4ksVUSh1eiNO/ZrStSTxKrHC9p4XxdV4ltUz9GOY9ualJybb4W+PJsxGzTmd1SWK5IC+EctY4+IGyYtz7QX2al4ycfPk/Ci/cyo1ebqttC+0On6K7z3dkaSxcTugaaq2UfCpY8LgWGbemxxfu0NZlnHHw4PfzeP8pv8Wis5uQeuV2/Wu0yjTUYzrMiyprTdz45Y6Gz0rp6Q8bavJP9bPRGut1RaUsOOeFvheDDJo6WemL8hkpPylLQuk4XlKNSD4ynzYpx22lf4M0ZaxaGwPJ7gEEa6/jrjaL/AE31Q5fWfdZoz32au4NjcJQzWnKU+sj3oi3aWVPKHoey5OnsR7jm7d5dfTxhmMWQAA4TdZjm2htM2tJ5NHXeEIVLVSqoC+JLGVUShemTCJVJQvJYqriA67UPQTu60ZyXoovEuk1tTmildv63NHgnJeJnsmejTUIqK4orCKWZ3nd0URtGy9kJQ7uqX/hXCpp+b4Kf+S10Vf8AHdSfkL732cTQh4Uor2yS7Te/itiN5StoXc9tKtKM6rn4b4eArMmtvFtoXGL8fjtXez4Na9SKNpS8O3csp8PhP1Htp9Xa9trNfV6CuOu9XCw42WamSLuX3UpTnTb82MMorPyNdoiVz+JvM2mqRipXoBBGuv4642v4Og031Q5bWfdZoz3aoBcShls+Up9ZH6kY27Syp5Q9DWfJ09iPcc3byl2FPGGYxZAADit1KObaPSza0vk0tb4IPLWFLKqCF8SWKqJQuRKFyJhjK8lD6rC1lXnGEVmT4jG1orG8sqVm07QnTVXRMbOhFJedJKUunBSZ8k3s6TTYYx0bs8Gyx15eDGT9kX3Ex3RPZ571mvftFxOWeJuP7l5hr01c3qL9Vlur1r4+vCK9Uk/3M8lumsvPFXqvEPQtrBRhBL1Rj3FBafl1FY2iGi13ni3f+e42dJ5tPXfWhaPG+ll+5aXeblfL1erRX/kfCFr+I+yyTymdCAQTrr+OuNo6DTfVDldb91mkNhqgQrgDLZr0lPrI96It2llTyh6Fs+Tp7Ee45q3lLsaeMMxiyAAHH7pcc23abOm8mnrPBBZbKORAXxJYqolC5EolciWK8lCSdzXV7L+0VI8MX5ufYyv1mbaOmFroNPvPXP8AEnpFWulQNLrbe/Zrac849X7Hrhr1W2eGot003efq0/CnJ+2Tf7l5Vzlu7sdzKz8bdZkvNUWzW1dtqNvQU3ybppisLHsKdfuL3TrvwLeMYvhc8PoN/QV3v8qv8pfbHEQiiBdOdSXuY2ng+FUx/VHBV/kL77Qu/wAVj2mbe0glUuwCCtdF9+r7R0Ol+qHKa37rNJg2GqYI2N1SUM1pylPbj3oi3aWVPKHoOz5OnsR7jmbeUuyp4wzGLIAAcpuiRzav3Jmxp/Jq6vwQMy3hQyIC9EsVUShcShciUNzqzomV7XhTx5rfC/UjzzZOiu710+Kcl4hPGjLONvThCK/pikyjvbqnd0uOkUrEPrMGYBH+6vfqNB0c8Lwzd0lf8t1fr77V6UPotFJKWtymy9H47HrcSu1tvnZb/jqfHUkVvBXrRE26XpFVKzpJ5UcP3Fzoce1epz/5LLvfpcdQjl4XG+AsFT3TRqLaeKtKeV53DkodZffJLqPx9OnDDozUbwBBmuf4642jodL9UOU1v3WaM2GoqSGAM1ovSU9uPejG3aWVPKHoKz5OnsR7jmbeUuyp4wzGLIAAczr7HNrPZke+Dya2p8EAv19LLiFDIghfEliqiULkSiWSEW3hLLfEkShM+57oBW1Lxk1508SXuKjVZuq20L7RYOiu8/12Zpt8Ao3gCFt1W/8AG3SjF+aoYfSWukrtVSa6+93F0uNdKNxXpl1J0pbWtqoOcU854yr1GO1r7rrS5aUptu2OmdbbelSk4yTk00sP14MMWmtNvl6ZtXStfhD9/dyuKkpzeW3+2S7pWKxtDm8t5taZlsNWtHyua8FFcEZJvoIzZIpSd2WnxTkvEQnK0oqlBRXEkc7a3VO7raVisbQzGLIAg3XNffbjaOh0v1Q5PW/dZpEjZaqmAL5cIGW05Wntw70Y27SmvlH/AF6As+Tp7Ee45m3eXZ08YZjFkAANXrHZfaLerBcbhLHSemO21oeWWvVWYee9I6MrW05RnCSw+PGEXFbxMfDn70tWfl8ZmwXxJYyqiULkSh2GoGgXd1o1JL0dOXnJ+s1tTl6a7NzR4Jvfee0Jro0lCKjFYUVhdBTzO6/iNo2XkJAMdd4jJ/pl3Ex3RPZ521hq1K9xUk4y4JyiujJdYoiKw53NM2tL4I0J/lZ7RMPCYlmjTqeyRlEwwmJZY05vjUifhG0votrGrVaUKcm20uBEzesR8ywjHa07RCWdRdXfskPGTS8ZJYftKjV6jrnaOy/0Gl/XHVPd2BorIAAQfrnw3txtHRaX6ocnrfvs0i9RsNVkApIDJZ/10+sj3mNu0pr5R/1P1nydPYj3HM27y7OnjDMYsgAAA1WkdX7S6ea1JSfYelctq9peV8NL94a56h6L/t12sz5OT28uHi9G8PRf9uu1k8nJ7OHh9G8PRf8AbrtY5OT2cLD6N4mi/wC3XaxysntHCw+m40Xoi3s040IKKfGeV8lr93vjxVx/FYfcYPQAAUlHKw+J8AGlqaqWEm5OisttvpPWM14/rwnT45/im9Kw5hE8i/tHFx+hap2HMonkZPaOLi9K71LDmUOTk9nDxen02eg7Wg806aTMbZr27yzpp6U+YhskjyewAAAQjrl+Nr7R0Wl+qrk9b99mkibDVXAAMlrylPbj3oxt2lNPKP8AqfbPk6exHuOZt3l2dPGGYxZAAAAAAAAAAAAAAAAAAAAAAAAAAhHXH8bX2jotL9VXJ6377NMbDVAKDZG7JbvE4N8SnF/uRaPiU1naYTDba1WqhBOpDKjFcfuKG2lybz8OnrrsUVj5ZN9dpzkO0jiZPTLnYvZvrtOch2jiZPRzsXs312nOQ7RxMno52L2b67TnIdo4mT0c7F7N9dpzkO0cTJ6Odi9m+u05yHaOJk9HOxezfXac5DtHEyejnYvZvrtOch2jiZPRzsXs312nOQ7RxMno52L2b67TnIdo4mT0c7F7N9dpzkO0cTJ6Odi9m+u05yHaOJk9HOxezfXac5DtHEyejnYvZvrtOch2jiZPRzsXs312nOQ7RxMno52L2b67TnIdo4mT0c7F7N9dpzkO0cTJ6Odi9m+u05yHaOJk9HOxezfXac5DtHEyejnYvZvrtOch2jiZPRzsXs312nOQ7RxMno52L2b67TnIdo4mT0c7F7N9dpzkO0cTJ6Odi9oq1muI1rqtUg8xk+BoutPSa44iXO6u8Wy2mGrPfZr7qjZG4ZMDA2NzADANzADANzADA2DADADADADADADANzADA2DADANzADANzADANzADANzADA2NzA2NzA2TvKpK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5" name="Picture 11" descr="C:\Users\Kaito\mirrored_data\pleiades\workspace\blog\static\images\https-support-by-cloudflare\inde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96653"/>
            <a:ext cx="324035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740202" y="837245"/>
            <a:ext cx="1200970" cy="987194"/>
            <a:chOff x="1489605" y="3140968"/>
            <a:chExt cx="1200970" cy="987194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1489605" y="3789608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ネームサーバ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1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915" y="3140968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2286855" y="14858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>
                <a:latin typeface="MS UI Gothic" panose="020B0600070205080204" pitchFamily="50" charset="-128"/>
                <a:ea typeface="MS UI Gothic" panose="020B0600070205080204" pitchFamily="50" charset="-128"/>
              </a:rPr>
              <a:t>k</a:t>
            </a:r>
            <a:r>
              <a:rPr lang="en-US" altLang="ja-JP" sz="1600" b="1" dirty="0" err="1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aitoy.xyz</a:t>
            </a:r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の</a:t>
            </a:r>
            <a:endParaRPr lang="en-US" altLang="ja-JP" sz="1600" b="1" dirty="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34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569" y="837245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/>
          <p:cNvGrpSpPr/>
          <p:nvPr/>
        </p:nvGrpSpPr>
        <p:grpSpPr>
          <a:xfrm>
            <a:off x="6452530" y="837245"/>
            <a:ext cx="1056700" cy="987194"/>
            <a:chOff x="6110064" y="2581672"/>
            <a:chExt cx="1056700" cy="987194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6110064" y="3230312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Web</a:t>
              </a:r>
              <a:r>
                <a:rPr lang="ja-JP" altLang="en-US" sz="1600" b="1" dirty="0" smtClean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サーバ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pic>
          <p:nvPicPr>
            <p:cNvPr id="37" name="Picture 13" descr="C:\Users\Kaito\Desktop\a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39" y="2581672"/>
              <a:ext cx="514350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Kaito\Desktop\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85" y="293627"/>
            <a:ext cx="387729" cy="37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グループ化 20"/>
          <p:cNvGrpSpPr/>
          <p:nvPr/>
        </p:nvGrpSpPr>
        <p:grpSpPr>
          <a:xfrm>
            <a:off x="4168684" y="5801140"/>
            <a:ext cx="806632" cy="1012236"/>
            <a:chOff x="4298866" y="5563630"/>
            <a:chExt cx="806632" cy="1012236"/>
          </a:xfrm>
        </p:grpSpPr>
        <p:pic>
          <p:nvPicPr>
            <p:cNvPr id="1027" name="Picture 3" descr="C:\Users\Kaito\Desktop\icon\Primo Icons\PNG\64x64\window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66" y="5563630"/>
              <a:ext cx="806632" cy="80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298867" y="6237312"/>
              <a:ext cx="806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latin typeface="MS UI Gothic" panose="020B0600070205080204" pitchFamily="50" charset="-128"/>
                  <a:ea typeface="MS UI Gothic" panose="020B0600070205080204" pitchFamily="50" charset="-128"/>
                </a:rPr>
                <a:t>ブラウザ</a:t>
              </a:r>
              <a:endParaRPr kumimoji="1" lang="ja-JP" altLang="en-US" sz="1600" b="1" dirty="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498629" y="5034662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プロバイダのネームサーバ</a:t>
            </a:r>
            <a:endParaRPr kumimoji="1" lang="ja-JP" altLang="en-US" sz="1600" b="1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pic>
        <p:nvPicPr>
          <p:cNvPr id="1037" name="Picture 13" descr="C:\Users\Kaito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386022"/>
            <a:ext cx="514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下矢印 34"/>
          <p:cNvSpPr/>
          <p:nvPr/>
        </p:nvSpPr>
        <p:spPr>
          <a:xfrm rot="11793328">
            <a:off x="4854196" y="3585079"/>
            <a:ext cx="367098" cy="222331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 rot="13073334">
            <a:off x="6021691" y="1473414"/>
            <a:ext cx="367098" cy="1660084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吹き出し 43"/>
          <p:cNvSpPr/>
          <p:nvPr/>
        </p:nvSpPr>
        <p:spPr>
          <a:xfrm>
            <a:off x="6511658" y="2564176"/>
            <a:ext cx="2380822" cy="1287604"/>
          </a:xfrm>
          <a:prstGeom prst="wedgeRoundRectCallout">
            <a:avLst>
              <a:gd name="adj1" fmla="val -56170"/>
              <a:gd name="adj2" fmla="val -66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22391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225</Words>
  <Application>Microsoft Office PowerPoint</Application>
  <PresentationFormat>画面に合わせる (4:3)</PresentationFormat>
  <Paragraphs>151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18</cp:revision>
  <dcterms:created xsi:type="dcterms:W3CDTF">2016-07-01T16:46:29Z</dcterms:created>
  <dcterms:modified xsi:type="dcterms:W3CDTF">2016-07-01T19:34:20Z</dcterms:modified>
</cp:coreProperties>
</file>