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2015/12/27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4" idx="2"/>
            <a:endCxn id="11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6" idx="2"/>
            <a:endCxn id="14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4013113" y="2700437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441519" y="2412405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7552" y="478413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ブランチしか存在しない。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88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円/楕円 13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8" idx="2"/>
            <a:endCxn id="14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19" idx="2"/>
            <a:endCxn id="18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4984033" y="2714675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5412439" y="242664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  <a:endCxn id="19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7552" y="478413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一つコミットを追加した。</a:t>
            </a:r>
            <a:endParaRPr kumimoji="1" lang="en-US" altLang="ja-JP" dirty="0" smtClean="0"/>
          </a:p>
          <a:p>
            <a:r>
              <a:rPr lang="en-US" altLang="ja-JP" dirty="0" smtClean="0"/>
              <a:t>m</a:t>
            </a:r>
            <a:r>
              <a:rPr kumimoji="1" lang="en-US" altLang="ja-JP" dirty="0" smtClean="0"/>
              <a:t>aster</a:t>
            </a:r>
            <a:r>
              <a:rPr kumimoji="1" lang="ja-JP" altLang="en-US" dirty="0" smtClean="0"/>
              <a:t>ブランチは最新のコミットを指すよう更新される。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522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円/楕円 17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20" idx="2"/>
            <a:endCxn id="18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1" idx="2"/>
            <a:endCxn id="20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984033" y="2714675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412439" y="242664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5" idx="2"/>
            <a:endCxn id="21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8" idx="1"/>
          </p:cNvCxnSpPr>
          <p:nvPr/>
        </p:nvCxnSpPr>
        <p:spPr>
          <a:xfrm flipH="1" flipV="1">
            <a:off x="4962359" y="3775710"/>
            <a:ext cx="45008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412439" y="4135750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bugfix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7552" y="478413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</a:t>
            </a:r>
            <a:r>
              <a:rPr kumimoji="1" lang="en-US" altLang="ja-JP" dirty="0" smtClean="0"/>
              <a:t>aster</a:t>
            </a:r>
            <a:r>
              <a:rPr kumimoji="1" lang="ja-JP" altLang="en-US" dirty="0" smtClean="0"/>
              <a:t>ブランチが指すコミットを起点として新しいブランチ</a:t>
            </a:r>
            <a:r>
              <a:rPr kumimoji="1" lang="en-US" altLang="ja-JP" dirty="0" err="1" smtClean="0"/>
              <a:t>bugfix</a:t>
            </a:r>
            <a:r>
              <a:rPr kumimoji="1" lang="ja-JP" altLang="en-US" dirty="0" smtClean="0"/>
              <a:t>を作成した。</a:t>
            </a:r>
            <a:endParaRPr kumimoji="1" lang="en-US" altLang="ja-JP" dirty="0" smtClean="0"/>
          </a:p>
          <a:p>
            <a:r>
              <a:rPr lang="en-US" altLang="ja-JP" dirty="0" err="1"/>
              <a:t>b</a:t>
            </a:r>
            <a:r>
              <a:rPr kumimoji="1" lang="en-US" altLang="ja-JP" dirty="0" err="1" smtClean="0"/>
              <a:t>ugfix</a:t>
            </a:r>
            <a:r>
              <a:rPr kumimoji="1" lang="ja-JP" altLang="en-US" dirty="0" smtClean="0"/>
              <a:t>ブランチは</a:t>
            </a:r>
            <a:r>
              <a:rPr lang="en-US" altLang="ja-JP" dirty="0" smtClean="0"/>
              <a:t>m</a:t>
            </a:r>
            <a:r>
              <a:rPr lang="en-US" altLang="ja-JP" dirty="0"/>
              <a:t>aster</a:t>
            </a:r>
            <a:r>
              <a:rPr lang="ja-JP" altLang="en-US" dirty="0" smtClean="0"/>
              <a:t>ブランチと同じコミットを指す。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03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984033" y="2714675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412439" y="242664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1" idx="1"/>
            <a:endCxn id="32" idx="4"/>
          </p:cNvCxnSpPr>
          <p:nvPr/>
        </p:nvCxnSpPr>
        <p:spPr>
          <a:xfrm flipH="1" flipV="1">
            <a:off x="5796121" y="4541826"/>
            <a:ext cx="45008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246201" y="490186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bugfix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5526121" y="4001826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2" idx="1"/>
            <a:endCxn id="28" idx="5"/>
          </p:cNvCxnSpPr>
          <p:nvPr/>
        </p:nvCxnSpPr>
        <p:spPr>
          <a:xfrm flipH="1" flipV="1">
            <a:off x="5158978" y="3681088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b</a:t>
            </a:r>
            <a:r>
              <a:rPr kumimoji="1" lang="en-US" altLang="ja-JP" dirty="0" err="1" smtClean="0"/>
              <a:t>ugfix</a:t>
            </a:r>
            <a:r>
              <a:rPr lang="ja-JP" altLang="en-US" dirty="0" smtClean="0"/>
              <a:t>ブランチをチェックアウトして変更を加え、コミットした。</a:t>
            </a:r>
            <a:endParaRPr lang="en-US" altLang="ja-JP" dirty="0" smtClean="0"/>
          </a:p>
          <a:p>
            <a:r>
              <a:rPr lang="en-US" altLang="ja-JP" dirty="0" err="1"/>
              <a:t>b</a:t>
            </a:r>
            <a:r>
              <a:rPr lang="en-US" altLang="ja-JP" dirty="0" err="1" smtClean="0"/>
              <a:t>ugfix</a:t>
            </a:r>
            <a:r>
              <a:rPr lang="ja-JP" altLang="en-US" dirty="0" smtClean="0"/>
              <a:t>ブランチは最新のコミットを指すが、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ブランチは動かない。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99617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9" idx="2"/>
            <a:endCxn id="4" idx="6"/>
          </p:cNvCxnSpPr>
          <p:nvPr/>
        </p:nvCxnSpPr>
        <p:spPr>
          <a:xfrm flipH="1">
            <a:off x="2339617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2771785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743953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0" idx="2"/>
            <a:endCxn id="9" idx="6"/>
          </p:cNvCxnSpPr>
          <p:nvPr/>
        </p:nvCxnSpPr>
        <p:spPr>
          <a:xfrm flipH="1">
            <a:off x="3311785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5925347" y="2714675"/>
            <a:ext cx="428406" cy="5054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6353753" y="2426643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4698059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1" idx="2"/>
            <a:endCxn id="10" idx="6"/>
          </p:cNvCxnSpPr>
          <p:nvPr/>
        </p:nvCxnSpPr>
        <p:spPr>
          <a:xfrm flipH="1">
            <a:off x="4283953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6" idx="1"/>
            <a:endCxn id="19" idx="4"/>
          </p:cNvCxnSpPr>
          <p:nvPr/>
        </p:nvCxnSpPr>
        <p:spPr>
          <a:xfrm flipH="1" flipV="1">
            <a:off x="5796121" y="4541826"/>
            <a:ext cx="45008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246201" y="4901866"/>
            <a:ext cx="936044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bugfix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5526121" y="4001826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>
            <a:stCxn id="19" idx="1"/>
            <a:endCxn id="11" idx="5"/>
          </p:cNvCxnSpPr>
          <p:nvPr/>
        </p:nvCxnSpPr>
        <p:spPr>
          <a:xfrm flipH="1" flipV="1">
            <a:off x="5158978" y="3681088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5641311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8" idx="2"/>
            <a:endCxn id="11" idx="6"/>
          </p:cNvCxnSpPr>
          <p:nvPr/>
        </p:nvCxnSpPr>
        <p:spPr>
          <a:xfrm flipH="1">
            <a:off x="5238059" y="3490169"/>
            <a:ext cx="40325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67552" y="478413"/>
            <a:ext cx="862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</a:t>
            </a:r>
            <a:r>
              <a:rPr kumimoji="1" lang="en-US" altLang="ja-JP" dirty="0" smtClean="0"/>
              <a:t>aster</a:t>
            </a:r>
            <a:r>
              <a:rPr kumimoji="1" lang="ja-JP" altLang="en-US" dirty="0" smtClean="0"/>
              <a:t>ブランチをチェックアウトしてコミットを追加した。</a:t>
            </a:r>
            <a:endParaRPr kumimoji="1" lang="en-US" altLang="ja-JP" dirty="0" smtClean="0"/>
          </a:p>
          <a:p>
            <a:r>
              <a:rPr lang="en-US" altLang="ja-JP" dirty="0"/>
              <a:t>m</a:t>
            </a:r>
            <a:r>
              <a:rPr lang="en-US" altLang="ja-JP" dirty="0" smtClean="0"/>
              <a:t>aster</a:t>
            </a:r>
            <a:r>
              <a:rPr lang="ja-JP" altLang="en-US" dirty="0" smtClean="0"/>
              <a:t>ブランチがもともと指していた</a:t>
            </a:r>
            <a:r>
              <a:rPr lang="en-US" altLang="ja-JP" dirty="0" smtClean="0"/>
              <a:t>D</a:t>
            </a:r>
            <a:r>
              <a:rPr lang="ja-JP" altLang="en-US" dirty="0" smtClean="0"/>
              <a:t>を親とした新しいコミット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が生成され、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ブランチは</a:t>
            </a:r>
            <a:r>
              <a:rPr lang="en-US" altLang="ja-JP" dirty="0" smtClean="0"/>
              <a:t>E</a:t>
            </a:r>
            <a:r>
              <a:rPr lang="ja-JP" altLang="en-US" dirty="0" smtClean="0"/>
              <a:t>を指すよう更新される。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01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149</Words>
  <Application>Microsoft Office PowerPoint</Application>
  <PresentationFormat>画面に合わせる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4</cp:revision>
  <dcterms:created xsi:type="dcterms:W3CDTF">2015-12-27T07:41:14Z</dcterms:created>
  <dcterms:modified xsi:type="dcterms:W3CDTF">2015-12-27T16:40:03Z</dcterms:modified>
</cp:coreProperties>
</file>