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44048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72454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</p:cNvCxnSpPr>
          <p:nvPr/>
        </p:nvCxnSpPr>
        <p:spPr>
          <a:xfrm flipH="1" flipV="1">
            <a:off x="4057650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507730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85160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2484463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lang="en-US" altLang="ja-JP" dirty="0"/>
              <a:t>m</a:t>
            </a:r>
            <a:r>
              <a:rPr lang="en-US" altLang="ja-JP" dirty="0" smtClean="0"/>
              <a:t>aster</a:t>
            </a:r>
            <a:r>
              <a:rPr lang="ja-JP" altLang="en-US" dirty="0" smtClean="0"/>
              <a:t>ブランチのコミット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を起点に</a:t>
            </a:r>
            <a:r>
              <a:rPr lang="en-US" altLang="ja-JP" dirty="0" err="1"/>
              <a:t>bugfix</a:t>
            </a:r>
            <a:r>
              <a:rPr lang="ja-JP" altLang="en-US" dirty="0" smtClean="0"/>
              <a:t>ブランチが作られた後、</a:t>
            </a:r>
            <a:endParaRPr kumimoji="1" lang="en-US" altLang="ja-JP" dirty="0" smtClean="0"/>
          </a:p>
          <a:p>
            <a:r>
              <a:rPr lang="en-US" altLang="ja-JP" dirty="0" err="1"/>
              <a:t>b</a:t>
            </a:r>
            <a:r>
              <a:rPr lang="en-US" altLang="ja-JP" dirty="0" err="1" smtClean="0"/>
              <a:t>ugfix</a:t>
            </a:r>
            <a:r>
              <a:rPr lang="ja-JP" altLang="en-US" dirty="0" smtClean="0"/>
              <a:t>ブランチ</a:t>
            </a:r>
            <a:r>
              <a:rPr lang="ja-JP" altLang="en-US" dirty="0"/>
              <a:t>へ</a:t>
            </a:r>
            <a:r>
              <a:rPr lang="ja-JP" altLang="en-US" dirty="0" smtClean="0"/>
              <a:t>のコミット追加と並行して、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ブランチにもコミットが追加されている。</a:t>
            </a:r>
            <a:endParaRPr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3803847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flipH="1">
            <a:off x="3389741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5380092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808498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</p:cNvCxnSpPr>
          <p:nvPr/>
        </p:nvCxnSpPr>
        <p:spPr>
          <a:xfrm flipH="1" flipV="1">
            <a:off x="4057650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507730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85160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2484463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 smtClean="0"/>
              <a:t>aster</a:t>
            </a:r>
            <a:r>
              <a:rPr kumimoji="1" lang="ja-JP" altLang="en-US" dirty="0" smtClean="0"/>
              <a:t>ブランチをチェックアウトして、「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 </a:t>
            </a:r>
            <a:r>
              <a:rPr kumimoji="1" lang="en-US" altLang="ja-JP" dirty="0" err="1" smtClean="0"/>
              <a:t>bugfix</a:t>
            </a:r>
            <a:r>
              <a:rPr kumimoji="1" lang="ja-JP" altLang="en-US" dirty="0" smtClean="0"/>
              <a:t>」を実行した。</a:t>
            </a:r>
            <a:endParaRPr kumimoji="1" lang="en-US" altLang="ja-JP" dirty="0" smtClean="0"/>
          </a:p>
          <a:p>
            <a:r>
              <a:rPr lang="ja-JP" altLang="en-US" dirty="0" smtClean="0"/>
              <a:t>マージコミット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が作られ、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ブランチは</a:t>
            </a:r>
            <a:r>
              <a:rPr lang="en-US" altLang="ja-JP" dirty="0" smtClean="0"/>
              <a:t>E</a:t>
            </a:r>
            <a:r>
              <a:rPr lang="ja-JP" altLang="en-US" dirty="0" smtClean="0"/>
              <a:t>を指すよう更新された。</a:t>
            </a:r>
            <a:endParaRPr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ブランチにコミット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が取り込まれた。</a:t>
            </a:r>
            <a:endParaRPr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3803847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flipH="1">
            <a:off x="3389741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11334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flipH="1">
            <a:off x="4699234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3"/>
            <a:endCxn id="16" idx="6"/>
          </p:cNvCxnSpPr>
          <p:nvPr/>
        </p:nvCxnSpPr>
        <p:spPr>
          <a:xfrm flipH="1">
            <a:off x="4343847" y="3681088"/>
            <a:ext cx="848574" cy="66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6316136" y="2700437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744542" y="2412405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</p:cNvCxnSpPr>
          <p:nvPr/>
        </p:nvCxnSpPr>
        <p:spPr>
          <a:xfrm flipH="1" flipV="1">
            <a:off x="5066143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516223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85160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2484463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master</a:t>
            </a:r>
            <a:r>
              <a:rPr lang="ja-JP" altLang="en-US" dirty="0" smtClean="0"/>
              <a:t>ブランチと</a:t>
            </a:r>
            <a:r>
              <a:rPr lang="en-US" altLang="ja-JP" dirty="0" err="1" smtClean="0"/>
              <a:t>bugfix</a:t>
            </a:r>
            <a:r>
              <a:rPr lang="ja-JP" altLang="en-US" dirty="0" smtClean="0"/>
              <a:t>ブランチ双方でさらに開発が進んだ。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、新しいブランチ</a:t>
            </a:r>
            <a:r>
              <a:rPr lang="en-US" altLang="ja-JP" dirty="0" err="1" smtClean="0"/>
              <a:t>ya-bugfix</a:t>
            </a:r>
            <a:r>
              <a:rPr lang="ja-JP" altLang="en-US" dirty="0" smtClean="0"/>
              <a:t>でコミット</a:t>
            </a:r>
            <a:r>
              <a:rPr lang="en-US" altLang="ja-JP" dirty="0" smtClean="0"/>
              <a:t>W</a:t>
            </a:r>
            <a:r>
              <a:rPr lang="ja-JP" altLang="en-US" dirty="0" smtClean="0"/>
              <a:t>が作られた。</a:t>
            </a:r>
            <a:endParaRPr lang="en-US" altLang="ja-JP" dirty="0" smtClean="0"/>
          </a:p>
        </p:txBody>
      </p:sp>
      <p:sp>
        <p:nvSpPr>
          <p:cNvPr id="16" name="円/楕円 15"/>
          <p:cNvSpPr/>
          <p:nvPr/>
        </p:nvSpPr>
        <p:spPr>
          <a:xfrm>
            <a:off x="3803847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flipH="1">
            <a:off x="3389741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11334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flipH="1">
            <a:off x="4699234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3"/>
            <a:endCxn id="16" idx="6"/>
          </p:cNvCxnSpPr>
          <p:nvPr/>
        </p:nvCxnSpPr>
        <p:spPr>
          <a:xfrm flipH="1">
            <a:off x="4343847" y="3681088"/>
            <a:ext cx="848574" cy="66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06679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565268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4770082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36" idx="2"/>
          </p:cNvCxnSpPr>
          <p:nvPr/>
        </p:nvCxnSpPr>
        <p:spPr>
          <a:xfrm flipH="1">
            <a:off x="4355976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4444593" y="493044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9" idx="1"/>
          </p:cNvCxnSpPr>
          <p:nvPr/>
        </p:nvCxnSpPr>
        <p:spPr>
          <a:xfrm flipH="1" flipV="1">
            <a:off x="4077450" y="4609704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2" idx="1"/>
          </p:cNvCxnSpPr>
          <p:nvPr/>
        </p:nvCxnSpPr>
        <p:spPr>
          <a:xfrm flipH="1" flipV="1">
            <a:off x="4750522" y="5474576"/>
            <a:ext cx="45007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200600" y="5834616"/>
            <a:ext cx="1115535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y</a:t>
            </a:r>
            <a:r>
              <a:rPr lang="en-US" altLang="ja-JP" dirty="0" err="1" smtClean="0"/>
              <a:t>a-bugfix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master</a:t>
            </a:r>
            <a:r>
              <a:rPr lang="ja-JP" altLang="en-US" dirty="0"/>
              <a:t>ブランチをチェックアウトして</a:t>
            </a:r>
            <a:r>
              <a:rPr lang="ja-JP" altLang="en-US" dirty="0" smtClean="0"/>
              <a:t>、「</a:t>
            </a:r>
            <a:r>
              <a:rPr lang="en-US" altLang="ja-JP" dirty="0" err="1"/>
              <a:t>git</a:t>
            </a:r>
            <a:r>
              <a:rPr lang="en-US" altLang="ja-JP" dirty="0"/>
              <a:t> merge </a:t>
            </a:r>
            <a:r>
              <a:rPr lang="en-US" altLang="ja-JP" dirty="0" err="1" smtClean="0"/>
              <a:t>bugfix</a:t>
            </a:r>
            <a:r>
              <a:rPr lang="ja-JP" altLang="en-US" dirty="0"/>
              <a:t> </a:t>
            </a:r>
            <a:r>
              <a:rPr lang="en-US" altLang="ja-JP" dirty="0" err="1" smtClean="0"/>
              <a:t>ya-bugfix</a:t>
            </a:r>
            <a:r>
              <a:rPr lang="ja-JP" altLang="en-US" dirty="0" smtClean="0"/>
              <a:t>」</a:t>
            </a:r>
            <a:r>
              <a:rPr lang="ja-JP" altLang="en-US" dirty="0"/>
              <a:t>を実行した。</a:t>
            </a:r>
            <a:endParaRPr lang="en-US" altLang="ja-JP" dirty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親をもつマージコミット</a:t>
            </a:r>
            <a:r>
              <a:rPr lang="en-US" altLang="ja-JP" dirty="0" smtClean="0"/>
              <a:t>G</a:t>
            </a:r>
            <a:r>
              <a:rPr lang="ja-JP" altLang="en-US" dirty="0" smtClean="0"/>
              <a:t>が</a:t>
            </a:r>
            <a:r>
              <a:rPr lang="ja-JP" altLang="en-US" dirty="0"/>
              <a:t>作られ、</a:t>
            </a:r>
            <a:r>
              <a:rPr lang="en-US" altLang="ja-JP" dirty="0"/>
              <a:t>master</a:t>
            </a:r>
            <a:r>
              <a:rPr lang="ja-JP" altLang="en-US" dirty="0"/>
              <a:t>ブランチ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</a:t>
            </a:r>
            <a:r>
              <a:rPr lang="ja-JP" altLang="en-US" dirty="0" smtClean="0"/>
              <a:t>を</a:t>
            </a:r>
            <a:r>
              <a:rPr lang="ja-JP" altLang="en-US" dirty="0"/>
              <a:t>指すよう更新された。</a:t>
            </a:r>
            <a:endParaRPr lang="en-US" altLang="ja-JP" dirty="0"/>
          </a:p>
          <a:p>
            <a:r>
              <a:rPr lang="ja-JP" altLang="en-US" dirty="0"/>
              <a:t>これで</a:t>
            </a:r>
            <a:r>
              <a:rPr lang="en-US" altLang="ja-JP" dirty="0"/>
              <a:t>master</a:t>
            </a:r>
            <a:r>
              <a:rPr lang="ja-JP" altLang="en-US" dirty="0"/>
              <a:t>ブランチに</a:t>
            </a:r>
            <a:r>
              <a:rPr lang="ja-JP" altLang="en-US" dirty="0" smtClean="0"/>
              <a:t>コミット</a:t>
            </a:r>
            <a:r>
              <a:rPr lang="en-US" altLang="ja-JP" dirty="0" smtClean="0"/>
              <a:t>Z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</a:t>
            </a:r>
            <a:r>
              <a:rPr lang="ja-JP" altLang="en-US" dirty="0" smtClean="0"/>
              <a:t>が取り込まれた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43" name="円/楕円 42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>
            <a:stCxn id="45" idx="2"/>
            <a:endCxn id="43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46" idx="2"/>
            <a:endCxn id="45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7252180" y="2700437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680586" y="2412405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0" idx="2"/>
            <a:endCxn id="46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3" idx="1"/>
          </p:cNvCxnSpPr>
          <p:nvPr/>
        </p:nvCxnSpPr>
        <p:spPr>
          <a:xfrm flipH="1" flipV="1">
            <a:off x="5066143" y="4620907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516223" y="4980947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54" name="円/楕円 53"/>
          <p:cNvSpPr/>
          <p:nvPr/>
        </p:nvSpPr>
        <p:spPr>
          <a:xfrm>
            <a:off x="2851606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54" idx="1"/>
          </p:cNvCxnSpPr>
          <p:nvPr/>
        </p:nvCxnSpPr>
        <p:spPr>
          <a:xfrm flipH="1" flipV="1">
            <a:off x="2484463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3803847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56" idx="2"/>
          </p:cNvCxnSpPr>
          <p:nvPr/>
        </p:nvCxnSpPr>
        <p:spPr>
          <a:xfrm flipH="1">
            <a:off x="3389741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511334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58" idx="2"/>
          </p:cNvCxnSpPr>
          <p:nvPr/>
        </p:nvCxnSpPr>
        <p:spPr>
          <a:xfrm flipH="1">
            <a:off x="4699234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8" idx="3"/>
            <a:endCxn id="56" idx="6"/>
          </p:cNvCxnSpPr>
          <p:nvPr/>
        </p:nvCxnSpPr>
        <p:spPr>
          <a:xfrm flipH="1">
            <a:off x="4343847" y="3681088"/>
            <a:ext cx="848574" cy="66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606679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61" idx="2"/>
          </p:cNvCxnSpPr>
          <p:nvPr/>
        </p:nvCxnSpPr>
        <p:spPr>
          <a:xfrm flipH="1">
            <a:off x="565268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4770082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4355976" y="4350907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4444593" y="493044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4077450" y="4609704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8" idx="1"/>
          </p:cNvCxnSpPr>
          <p:nvPr/>
        </p:nvCxnSpPr>
        <p:spPr>
          <a:xfrm flipH="1" flipV="1">
            <a:off x="4750522" y="5474576"/>
            <a:ext cx="45007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200600" y="5834616"/>
            <a:ext cx="1115535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y</a:t>
            </a:r>
            <a:r>
              <a:rPr lang="en-US" altLang="ja-JP" dirty="0" err="1" smtClean="0"/>
              <a:t>a-bugfix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7002330" y="3212976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>
            <a:stCxn id="69" idx="2"/>
          </p:cNvCxnSpPr>
          <p:nvPr/>
        </p:nvCxnSpPr>
        <p:spPr>
          <a:xfrm flipH="1">
            <a:off x="6588224" y="3482976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9" idx="3"/>
            <a:endCxn id="63" idx="6"/>
          </p:cNvCxnSpPr>
          <p:nvPr/>
        </p:nvCxnSpPr>
        <p:spPr>
          <a:xfrm flipH="1">
            <a:off x="5310082" y="3673895"/>
            <a:ext cx="1771329" cy="6770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9" idx="4"/>
            <a:endCxn id="65" idx="6"/>
          </p:cNvCxnSpPr>
          <p:nvPr/>
        </p:nvCxnSpPr>
        <p:spPr>
          <a:xfrm flipH="1">
            <a:off x="4984593" y="3752976"/>
            <a:ext cx="2287737" cy="14474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5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194</Words>
  <Application>Microsoft Office PowerPoint</Application>
  <PresentationFormat>画面に合わせる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16</cp:revision>
  <dcterms:created xsi:type="dcterms:W3CDTF">2015-12-27T07:41:14Z</dcterms:created>
  <dcterms:modified xsi:type="dcterms:W3CDTF">2015-12-28T05:34:24Z</dcterms:modified>
</cp:coreProperties>
</file>