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9144000" cy="63007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19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57329"/>
            <a:ext cx="7772400" cy="135058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570446"/>
            <a:ext cx="6400800" cy="16102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52324"/>
            <a:ext cx="2057400" cy="537608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52324"/>
            <a:ext cx="6019800" cy="537608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048841"/>
            <a:ext cx="7772400" cy="12514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670543"/>
            <a:ext cx="7772400" cy="13782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70185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70185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410385"/>
            <a:ext cx="4040188" cy="5877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98167"/>
            <a:ext cx="4040188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410385"/>
            <a:ext cx="4041775" cy="5877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998167"/>
            <a:ext cx="4041775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50866"/>
            <a:ext cx="3008313" cy="10676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50866"/>
            <a:ext cx="5111750" cy="5377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318499"/>
            <a:ext cx="3008313" cy="43099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410552"/>
            <a:ext cx="5486400" cy="520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62987"/>
            <a:ext cx="5486400" cy="3780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931242"/>
            <a:ext cx="5486400" cy="739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52324"/>
            <a:ext cx="8229600" cy="105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470185"/>
            <a:ext cx="8229600" cy="415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839897"/>
            <a:ext cx="2895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16" name="直線矢印コネクタ 15"/>
          <p:cNvCxnSpPr>
            <a:stCxn id="17" idx="2"/>
            <a:endCxn id="15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9" name="直線矢印コネクタ 18"/>
          <p:cNvCxnSpPr>
            <a:stCxn id="18" idx="2"/>
            <a:endCxn id="17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716017" y="2564904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2" name="直線矢印コネクタ 31"/>
          <p:cNvCxnSpPr>
            <a:stCxn id="31" idx="2"/>
            <a:endCxn id="18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5172919" y="2190985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444888" y="1902953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HEAD</a:t>
            </a:r>
            <a:endParaRPr lang="ja-JP" altLang="en-US" dirty="0"/>
          </a:p>
        </p:txBody>
      </p:sp>
      <p:sp>
        <p:nvSpPr>
          <p:cNvPr id="35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</a:t>
            </a:r>
            <a:r>
              <a:rPr lang="ja-JP" altLang="en-US" b="1" dirty="0">
                <a:ea typeface="ＭＳ ゴシック" panose="020B0609070205080204" pitchFamily="49" charset="-128"/>
              </a:rPr>
              <a:t>持ち込んだ変更が間違って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いたので戻したい。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7" name="直線矢印コネクタ 26"/>
          <p:cNvCxnSpPr>
            <a:stCxn id="30" idx="2"/>
            <a:endCxn id="26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2" name="直線矢印コネクタ 31"/>
          <p:cNvCxnSpPr>
            <a:stCxn id="31" idx="2"/>
            <a:endCxn id="30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3" idx="2"/>
            <a:endCxn id="31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716016" y="2564904"/>
            <a:ext cx="1368152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ORIG_HEAD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464276" y="2852936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736245" y="2564904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4193147" y="2190985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465116" y="1902953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HEAD</a:t>
            </a:r>
            <a:endParaRPr lang="ja-JP" altLang="en-US" dirty="0"/>
          </a:p>
        </p:txBody>
      </p:sp>
      <p:sp>
        <p:nvSpPr>
          <p:cNvPr id="42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reset HEAD^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がひとつ前のコミット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に付け替えられ、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もともと指していたコミット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を指す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ORIG_HEAD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が作成された。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8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5" idx="2"/>
            <a:endCxn id="53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716016" y="2564904"/>
            <a:ext cx="1368152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ORIG_HEAD</a:t>
            </a:r>
            <a:endParaRPr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 flipV="1">
            <a:off x="4043542" y="4620907"/>
            <a:ext cx="229064" cy="39227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4280818" y="5013177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3789131" y="408090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D’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1" idx="1"/>
          </p:cNvCxnSpPr>
          <p:nvPr/>
        </p:nvCxnSpPr>
        <p:spPr>
          <a:xfrm flipH="1" flipV="1">
            <a:off x="3421988" y="3760169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4727618" y="5341096"/>
            <a:ext cx="229064" cy="39227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4964894" y="5733366"/>
            <a:ext cx="870396" cy="306884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ja-JP" dirty="0"/>
              <a:t>HEAD</a:t>
            </a:r>
            <a:endParaRPr lang="ja-JP" altLang="en-US" dirty="0"/>
          </a:p>
        </p:txBody>
      </p:sp>
      <p:sp>
        <p:nvSpPr>
          <p:cNvPr id="65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別の変更を</a:t>
            </a:r>
            <a:r>
              <a:rPr lang="ja-JP" altLang="en-US" b="1" dirty="0">
                <a:ea typeface="ＭＳ ゴシック" panose="020B0609070205080204" pitchFamily="49" charset="-128"/>
              </a:rPr>
              <a:t>入れて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5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73</Words>
  <Application>Microsoft Office PowerPoint</Application>
  <PresentationFormat>ユーザー設定</PresentationFormat>
  <Paragraphs>27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25</cp:revision>
  <dcterms:created xsi:type="dcterms:W3CDTF">2015-12-27T07:41:14Z</dcterms:created>
  <dcterms:modified xsi:type="dcterms:W3CDTF">2016-04-17T18:07:44Z</dcterms:modified>
</cp:coreProperties>
</file>