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5588" cy="36004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6" y="-288"/>
      </p:cViewPr>
      <p:guideLst>
        <p:guide orient="horz" pos="1134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19" y="1118474"/>
            <a:ext cx="7773750" cy="7717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2040255"/>
            <a:ext cx="6401912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3" y="144186"/>
            <a:ext cx="2057757" cy="307205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2" y="144186"/>
            <a:ext cx="6020845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8" y="2313623"/>
            <a:ext cx="777375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8" y="1526026"/>
            <a:ext cx="777375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1" y="840106"/>
            <a:ext cx="4039301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09" y="840106"/>
            <a:ext cx="4039301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805934"/>
            <a:ext cx="4040890" cy="3358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141810"/>
            <a:ext cx="4040890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4" y="805934"/>
            <a:ext cx="4042477" cy="3358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4" y="1141810"/>
            <a:ext cx="4042477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2" y="143352"/>
            <a:ext cx="3008835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143353"/>
            <a:ext cx="5112638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2" y="753428"/>
            <a:ext cx="3008835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01" y="2520316"/>
            <a:ext cx="5487353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01" y="321707"/>
            <a:ext cx="5487353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01" y="2817852"/>
            <a:ext cx="5487353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2" y="144186"/>
            <a:ext cx="8231029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2" y="840106"/>
            <a:ext cx="8231029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3337084"/>
            <a:ext cx="213397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5" y="3337084"/>
            <a:ext cx="289610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40" y="3337084"/>
            <a:ext cx="213397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円/楕円 51"/>
          <p:cNvSpPr/>
          <p:nvPr/>
        </p:nvSpPr>
        <p:spPr>
          <a:xfrm>
            <a:off x="1799617" y="2926381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3" name="直線矢印コネクタ 52"/>
          <p:cNvCxnSpPr>
            <a:stCxn id="54" idx="2"/>
            <a:endCxn id="52" idx="6"/>
          </p:cNvCxnSpPr>
          <p:nvPr/>
        </p:nvCxnSpPr>
        <p:spPr>
          <a:xfrm flipH="1">
            <a:off x="2339617" y="3196381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円/楕円 53"/>
          <p:cNvSpPr/>
          <p:nvPr/>
        </p:nvSpPr>
        <p:spPr>
          <a:xfrm>
            <a:off x="2771785" y="2926381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5" name="円/楕円 54"/>
          <p:cNvSpPr/>
          <p:nvPr/>
        </p:nvSpPr>
        <p:spPr>
          <a:xfrm>
            <a:off x="3743953" y="2926381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5" idx="2"/>
            <a:endCxn id="54" idx="6"/>
          </p:cNvCxnSpPr>
          <p:nvPr/>
        </p:nvCxnSpPr>
        <p:spPr>
          <a:xfrm flipH="1">
            <a:off x="3311785" y="3196381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4984033" y="2420887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5412440" y="213285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4698059" y="2926381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60" name="直線矢印コネクタ 59"/>
          <p:cNvCxnSpPr>
            <a:stCxn id="59" idx="2"/>
            <a:endCxn id="55" idx="6"/>
          </p:cNvCxnSpPr>
          <p:nvPr/>
        </p:nvCxnSpPr>
        <p:spPr>
          <a:xfrm flipH="1">
            <a:off x="4283953" y="3196381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初期状態。</a:t>
            </a: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C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持ち込んだ変更が間違って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いたので戻したい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は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ブランチが指している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ja-JP" altLang="en-US" b="1" dirty="0">
                <a:ea typeface="ＭＳ ゴシック" panose="020B0609070205080204" pitchFamily="49" charset="-128"/>
              </a:rPr>
              <a:t>ひとつ前の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コミットなので、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ea typeface="ＭＳ ゴシック" panose="020B0609070205080204" pitchFamily="49" charset="-128"/>
              </a:rPr>
              <a:t>master^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」と指定できる。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円/楕円 37"/>
          <p:cNvSpPr/>
          <p:nvPr/>
        </p:nvSpPr>
        <p:spPr>
          <a:xfrm>
            <a:off x="1799617" y="2926381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9" name="直線矢印コネクタ 38"/>
          <p:cNvCxnSpPr>
            <a:stCxn id="40" idx="2"/>
            <a:endCxn id="38" idx="6"/>
          </p:cNvCxnSpPr>
          <p:nvPr/>
        </p:nvCxnSpPr>
        <p:spPr>
          <a:xfrm flipH="1">
            <a:off x="2339617" y="3196381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2771785" y="2926381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3743953" y="2926381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  <a:endCxn id="40" idx="6"/>
          </p:cNvCxnSpPr>
          <p:nvPr/>
        </p:nvCxnSpPr>
        <p:spPr>
          <a:xfrm flipH="1">
            <a:off x="3311785" y="3196381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4698059" y="2926381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4" name="直線矢印コネクタ 43"/>
          <p:cNvCxnSpPr>
            <a:stCxn id="43" idx="2"/>
            <a:endCxn id="41" idx="6"/>
          </p:cNvCxnSpPr>
          <p:nvPr/>
        </p:nvCxnSpPr>
        <p:spPr>
          <a:xfrm flipH="1">
            <a:off x="4283953" y="3196381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5943853" y="2420887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372260" y="213285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5657879" y="2926381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tIns="45715" rIns="72000" bIns="45715" rtlCol="0" anchor="ctr"/>
          <a:lstStyle/>
          <a:p>
            <a:pPr algn="ctr"/>
            <a:r>
              <a:rPr lang="en-US" altLang="ja-JP" dirty="0" smtClean="0"/>
              <a:t>C^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</p:cNvCxnSpPr>
          <p:nvPr/>
        </p:nvCxnSpPr>
        <p:spPr>
          <a:xfrm flipH="1">
            <a:off x="5243773" y="3196381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revert master^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C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ja-JP" altLang="en-US" b="1" dirty="0">
                <a:ea typeface="ＭＳ ゴシック" panose="020B0609070205080204" pitchFamily="49" charset="-128"/>
              </a:rPr>
              <a:t>変更を打ち消す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C^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が</a:t>
            </a:r>
            <a:r>
              <a:rPr lang="ja-JP" altLang="en-US" b="1" dirty="0">
                <a:ea typeface="ＭＳ ゴシック" panose="020B0609070205080204" pitchFamily="49" charset="-128"/>
              </a:rPr>
              <a:t>追加された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07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71</Words>
  <Application>Microsoft Office PowerPoint</Application>
  <PresentationFormat>ユーザー設定</PresentationFormat>
  <Paragraphs>17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24</cp:revision>
  <dcterms:created xsi:type="dcterms:W3CDTF">2015-12-27T07:41:14Z</dcterms:created>
  <dcterms:modified xsi:type="dcterms:W3CDTF">2016-04-17T18:22:35Z</dcterms:modified>
</cp:coreProperties>
</file>