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66" r:id="rId4"/>
    <p:sldId id="264" r:id="rId5"/>
    <p:sldId id="265" r:id="rId6"/>
    <p:sldId id="270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E40"/>
    <a:srgbClr val="03E729"/>
    <a:srgbClr val="03C924"/>
    <a:srgbClr val="03D726"/>
    <a:srgbClr val="FF0000"/>
    <a:srgbClr val="FF3F3F"/>
    <a:srgbClr val="FF2D2D"/>
    <a:srgbClr val="F7A021"/>
    <a:srgbClr val="4383D1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B4FF-AE23-4E1E-B51C-5ED850CF274A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38C-294C-47D7-A461-FD80B2B63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初期状態。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ワーキングディレクトリがクリーン。</a:t>
            </a:r>
            <a:endParaRPr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コミットが３つあり、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ブランチと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ブランチがあり、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ブランチがチェックアウトされている。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64" idx="1"/>
          </p:cNvCxnSpPr>
          <p:nvPr/>
        </p:nvCxnSpPr>
        <p:spPr>
          <a:xfrm flipV="1">
            <a:off x="2629051" y="5435569"/>
            <a:ext cx="5134077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7884428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  <a:endCxn id="219" idx="0"/>
          </p:cNvCxnSpPr>
          <p:nvPr/>
        </p:nvCxnSpPr>
        <p:spPr>
          <a:xfrm flipH="1">
            <a:off x="8208434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5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まずはブランチをチェックアウトする。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64" idx="1"/>
          </p:cNvCxnSpPr>
          <p:nvPr/>
        </p:nvCxnSpPr>
        <p:spPr>
          <a:xfrm flipV="1">
            <a:off x="2629051" y="5435569"/>
            <a:ext cx="5134077" cy="4749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7884428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  <a:endCxn id="219" idx="0"/>
          </p:cNvCxnSpPr>
          <p:nvPr/>
        </p:nvCxnSpPr>
        <p:spPr>
          <a:xfrm flipH="1">
            <a:off x="8208434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7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が指すコミットが指すツリーに合わせてインデックスが更新され、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Howdy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矢印 68"/>
          <p:cNvSpPr/>
          <p:nvPr/>
        </p:nvSpPr>
        <p:spPr>
          <a:xfrm rot="2700000">
            <a:off x="6620924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3207732" y="5092294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884428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8208434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が指すコミットが指すツリーに合わせてインデックスが更新され、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そのインデックスが指すブロブがワーキングディレクトリに展開され、</a:t>
            </a: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矢印 68"/>
          <p:cNvSpPr/>
          <p:nvPr/>
        </p:nvSpPr>
        <p:spPr>
          <a:xfrm rot="2700000">
            <a:off x="6620924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3207732" y="5092294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884428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8208434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下矢印 74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2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ev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が指すコミットが指すツリーに合わせてインデックスが更新され、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そのインデックスが指すブロブがワーキングディレクトリに展開され、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dev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を指すよう更新された。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658828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</p:cNvCxnSpPr>
          <p:nvPr/>
        </p:nvCxnSpPr>
        <p:spPr>
          <a:xfrm flipH="1">
            <a:off x="691229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下矢印 67"/>
          <p:cNvSpPr/>
          <p:nvPr/>
        </p:nvSpPr>
        <p:spPr>
          <a:xfrm rot="2700000">
            <a:off x="1044494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下矢印 68"/>
          <p:cNvSpPr/>
          <p:nvPr/>
        </p:nvSpPr>
        <p:spPr>
          <a:xfrm rot="2700000">
            <a:off x="6620924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下矢印 69"/>
          <p:cNvSpPr/>
          <p:nvPr/>
        </p:nvSpPr>
        <p:spPr>
          <a:xfrm rot="2700000">
            <a:off x="7484268" y="1836418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3207732" y="5092294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433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 smtClean="0">
                <a:ea typeface="ＭＳ ゴシック" panose="020B0609070205080204" pitchFamily="49" charset="-128"/>
              </a:rPr>
              <a:t>次にコミットのチェックアウトをする。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正方形/長方形 191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194" name="メモ 193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正方形/長方形 203"/>
          <p:cNvSpPr/>
          <p:nvPr/>
        </p:nvSpPr>
        <p:spPr>
          <a:xfrm>
            <a:off x="1495118" y="6402178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New.java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線矢印コネクタ 204"/>
          <p:cNvCxnSpPr>
            <a:stCxn id="204" idx="3"/>
            <a:endCxn id="163" idx="2"/>
          </p:cNvCxnSpPr>
          <p:nvPr/>
        </p:nvCxnSpPr>
        <p:spPr>
          <a:xfrm flipV="1">
            <a:off x="2629051" y="5651593"/>
            <a:ext cx="4435400" cy="89460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65" idx="2"/>
          </p:cNvCxnSpPr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658828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</p:cNvCxnSpPr>
          <p:nvPr/>
        </p:nvCxnSpPr>
        <p:spPr>
          <a:xfrm flipH="1">
            <a:off x="691229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2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&lt;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SHA1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ハッシュ値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&gt;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矢印 68"/>
          <p:cNvSpPr/>
          <p:nvPr/>
        </p:nvSpPr>
        <p:spPr>
          <a:xfrm rot="2700000">
            <a:off x="5255405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2585141" y="5963008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58828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691229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2664542" y="4531434"/>
            <a:ext cx="10655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New</a:t>
            </a:r>
            <a:r>
              <a:rPr kumimoji="1" lang="en-US" altLang="ja-JP" dirty="0" smtClean="0">
                <a:solidFill>
                  <a:schemeClr val="tx1"/>
                </a:solidFill>
              </a:rPr>
              <a:t>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2664543" y="4000102"/>
            <a:ext cx="1065517" cy="521586"/>
            <a:chOff x="1318403" y="3726742"/>
            <a:chExt cx="921501" cy="521586"/>
          </a:xfrm>
        </p:grpSpPr>
        <p:sp>
          <p:nvSpPr>
            <p:cNvPr id="78" name="メモ 77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New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直線矢印コネクタ 79"/>
          <p:cNvCxnSpPr/>
          <p:nvPr/>
        </p:nvCxnSpPr>
        <p:spPr>
          <a:xfrm>
            <a:off x="1944975" y="3340245"/>
            <a:ext cx="1252327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&lt;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SHA1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ハッシュ値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&gt;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そのインデックスが指すブロブがワーキングディレクトリに展開され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矢印 68"/>
          <p:cNvSpPr/>
          <p:nvPr/>
        </p:nvSpPr>
        <p:spPr>
          <a:xfrm rot="2700000">
            <a:off x="5255405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2585141" y="5963008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588284" y="2287415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74" name="直線矢印コネクタ 73"/>
          <p:cNvCxnSpPr>
            <a:stCxn id="73" idx="2"/>
          </p:cNvCxnSpPr>
          <p:nvPr/>
        </p:nvCxnSpPr>
        <p:spPr>
          <a:xfrm flipH="1">
            <a:off x="6912290" y="2575447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下矢印 66"/>
          <p:cNvSpPr/>
          <p:nvPr/>
        </p:nvSpPr>
        <p:spPr>
          <a:xfrm rot="2700000">
            <a:off x="3167752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896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吹き出し 70"/>
          <p:cNvSpPr/>
          <p:nvPr/>
        </p:nvSpPr>
        <p:spPr>
          <a:xfrm>
            <a:off x="204338" y="123900"/>
            <a:ext cx="8735324" cy="1433281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checkout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&lt;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SHA1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ハッシュ値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&gt;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」</a:t>
            </a:r>
            <a:r>
              <a:rPr lang="ja-JP" altLang="en-US" b="1" dirty="0">
                <a:ea typeface="ＭＳ ゴシック" panose="020B0609070205080204" pitchFamily="49" charset="-128"/>
              </a:rPr>
              <a:t>を実行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が指すツリーに合わせてインデックスが更新され、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そのインデックスが指すブロブがワーキングディレクトリに展開され、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HEAD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コミット</a:t>
            </a:r>
            <a:r>
              <a:rPr lang="en-US" altLang="ja-JP" b="1" dirty="0">
                <a:ea typeface="ＭＳ ゴシック" panose="020B0609070205080204" pitchFamily="49" charset="-128"/>
              </a:rPr>
              <a:t>A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指すよう更新された。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60896" y="5243377"/>
            <a:ext cx="3768159" cy="1497991"/>
          </a:xfrm>
          <a:prstGeom prst="roundRect">
            <a:avLst>
              <a:gd name="adj" fmla="val 15948"/>
            </a:avLst>
          </a:prstGeom>
          <a:solidFill>
            <a:srgbClr val="03E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インデックス</a:t>
            </a:r>
          </a:p>
        </p:txBody>
      </p:sp>
      <p:sp>
        <p:nvSpPr>
          <p:cNvPr id="161" name="角丸四角形 160"/>
          <p:cNvSpPr/>
          <p:nvPr/>
        </p:nvSpPr>
        <p:spPr>
          <a:xfrm>
            <a:off x="60896" y="1844825"/>
            <a:ext cx="3768159" cy="3322800"/>
          </a:xfrm>
          <a:prstGeom prst="roundRect">
            <a:avLst>
              <a:gd name="adj" fmla="val 630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ワーキングディレクトリ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3900282" y="1844824"/>
            <a:ext cx="5136214" cy="4896544"/>
          </a:xfrm>
          <a:prstGeom prst="roundRect">
            <a:avLst>
              <a:gd name="adj" fmla="val 4415"/>
            </a:avLst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オブジェクト格納</a:t>
            </a:r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6524600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New</a:t>
            </a:r>
          </a:p>
        </p:txBody>
      </p:sp>
      <p:sp>
        <p:nvSpPr>
          <p:cNvPr id="164" name="角丸四角形 163"/>
          <p:cNvSpPr/>
          <p:nvPr/>
        </p:nvSpPr>
        <p:spPr>
          <a:xfrm>
            <a:off x="7763128" y="5219545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Howdy</a:t>
            </a:r>
            <a:endParaRPr lang="ja-JP" altLang="en-US" dirty="0"/>
          </a:p>
        </p:txBody>
      </p:sp>
      <p:sp>
        <p:nvSpPr>
          <p:cNvPr id="165" name="正方形/長方形 164"/>
          <p:cNvSpPr/>
          <p:nvPr/>
        </p:nvSpPr>
        <p:spPr>
          <a:xfrm>
            <a:off x="1462979" y="3036577"/>
            <a:ext cx="963992" cy="30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h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oge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1445111" y="4531434"/>
            <a:ext cx="9997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</a:rPr>
              <a:t>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56" y="4531434"/>
            <a:ext cx="139996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1260899" y="5779506"/>
            <a:ext cx="1368152" cy="26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9" name="正方形/長方形 168"/>
          <p:cNvSpPr/>
          <p:nvPr/>
        </p:nvSpPr>
        <p:spPr>
          <a:xfrm>
            <a:off x="1495118" y="6077850"/>
            <a:ext cx="113393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Foo.java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4067944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 smtClean="0"/>
              <a:t>Hello</a:t>
            </a:r>
            <a:endParaRPr kumimoji="1" lang="ja-JP" altLang="en-US" dirty="0"/>
          </a:p>
        </p:txBody>
      </p:sp>
      <p:sp>
        <p:nvSpPr>
          <p:cNvPr id="171" name="角丸四角形 170"/>
          <p:cNvSpPr/>
          <p:nvPr/>
        </p:nvSpPr>
        <p:spPr>
          <a:xfrm>
            <a:off x="5292499" y="5227433"/>
            <a:ext cx="1079701" cy="432048"/>
          </a:xfrm>
          <a:prstGeom prst="round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dirty="0"/>
              <a:t>class Foo</a:t>
            </a:r>
          </a:p>
        </p:txBody>
      </p:sp>
      <p:cxnSp>
        <p:nvCxnSpPr>
          <p:cNvPr id="172" name="直線矢印コネクタ 171"/>
          <p:cNvCxnSpPr>
            <a:stCxn id="168" idx="3"/>
            <a:endCxn id="170" idx="1"/>
          </p:cNvCxnSpPr>
          <p:nvPr/>
        </p:nvCxnSpPr>
        <p:spPr>
          <a:xfrm flipV="1">
            <a:off x="2629051" y="5443457"/>
            <a:ext cx="1438893" cy="4670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>
            <a:stCxn id="169" idx="3"/>
            <a:endCxn id="171" idx="2"/>
          </p:cNvCxnSpPr>
          <p:nvPr/>
        </p:nvCxnSpPr>
        <p:spPr>
          <a:xfrm flipV="1">
            <a:off x="2629051" y="5659481"/>
            <a:ext cx="3203299" cy="5623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二等辺三角形 173"/>
          <p:cNvSpPr>
            <a:spLocks noChangeAspect="1"/>
          </p:cNvSpPr>
          <p:nvPr/>
        </p:nvSpPr>
        <p:spPr>
          <a:xfrm>
            <a:off x="4887614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5" name="直線矢印コネクタ 174"/>
          <p:cNvCxnSpPr>
            <a:stCxn id="174" idx="3"/>
            <a:endCxn id="170" idx="0"/>
          </p:cNvCxnSpPr>
          <p:nvPr/>
        </p:nvCxnSpPr>
        <p:spPr>
          <a:xfrm flipH="1">
            <a:off x="4607795" y="4534984"/>
            <a:ext cx="591113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4" idx="3"/>
            <a:endCxn id="171" idx="0"/>
          </p:cNvCxnSpPr>
          <p:nvPr/>
        </p:nvCxnSpPr>
        <p:spPr>
          <a:xfrm>
            <a:off x="5198908" y="4534984"/>
            <a:ext cx="633442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円/楕円 176"/>
          <p:cNvSpPr>
            <a:spLocks noChangeAspect="1"/>
          </p:cNvSpPr>
          <p:nvPr/>
        </p:nvSpPr>
        <p:spPr>
          <a:xfrm>
            <a:off x="4970212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78" name="直線矢印コネクタ 177"/>
          <p:cNvCxnSpPr>
            <a:stCxn id="177" idx="4"/>
            <a:endCxn id="174" idx="0"/>
          </p:cNvCxnSpPr>
          <p:nvPr/>
        </p:nvCxnSpPr>
        <p:spPr>
          <a:xfrm>
            <a:off x="5194312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グループ化 178"/>
          <p:cNvGrpSpPr/>
          <p:nvPr/>
        </p:nvGrpSpPr>
        <p:grpSpPr>
          <a:xfrm>
            <a:off x="176179" y="4000102"/>
            <a:ext cx="1065516" cy="521586"/>
            <a:chOff x="1318403" y="3726742"/>
            <a:chExt cx="921501" cy="521586"/>
          </a:xfrm>
        </p:grpSpPr>
        <p:sp>
          <p:nvSpPr>
            <p:cNvPr id="180" name="メモ 179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Hello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グループ化 181"/>
          <p:cNvGrpSpPr/>
          <p:nvPr/>
        </p:nvGrpSpPr>
        <p:grpSpPr>
          <a:xfrm>
            <a:off x="1420360" y="4000102"/>
            <a:ext cx="1065517" cy="521586"/>
            <a:chOff x="1318403" y="3726742"/>
            <a:chExt cx="921501" cy="521586"/>
          </a:xfrm>
        </p:grpSpPr>
        <p:sp>
          <p:nvSpPr>
            <p:cNvPr id="183" name="メモ 182"/>
            <p:cNvSpPr/>
            <p:nvPr/>
          </p:nvSpPr>
          <p:spPr>
            <a:xfrm>
              <a:off x="1318404" y="3726742"/>
              <a:ext cx="921500" cy="521586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318403" y="3726742"/>
              <a:ext cx="921501" cy="5215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lass Foo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8034742" y="1553600"/>
            <a:ext cx="1027154" cy="252000"/>
            <a:chOff x="7996642" y="1656430"/>
            <a:chExt cx="1027154" cy="252000"/>
          </a:xfrm>
        </p:grpSpPr>
        <p:sp>
          <p:nvSpPr>
            <p:cNvPr id="186" name="円/楕円 185"/>
            <p:cNvSpPr>
              <a:spLocks noChangeAspect="1"/>
            </p:cNvSpPr>
            <p:nvPr/>
          </p:nvSpPr>
          <p:spPr>
            <a:xfrm>
              <a:off x="7996642" y="1656430"/>
              <a:ext cx="252000" cy="25200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8158174" y="1660030"/>
              <a:ext cx="865622" cy="24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コミット</a:t>
              </a:r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5719936" y="1535584"/>
            <a:ext cx="967119" cy="288032"/>
            <a:chOff x="5681836" y="1638414"/>
            <a:chExt cx="967119" cy="288032"/>
          </a:xfrm>
        </p:grpSpPr>
        <p:sp>
          <p:nvSpPr>
            <p:cNvPr id="189" name="角丸四角形 188"/>
            <p:cNvSpPr>
              <a:spLocks/>
            </p:cNvSpPr>
            <p:nvPr/>
          </p:nvSpPr>
          <p:spPr>
            <a:xfrm>
              <a:off x="5681836" y="1656430"/>
              <a:ext cx="360000" cy="252000"/>
            </a:xfrm>
            <a:prstGeom prst="round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001302" y="1638414"/>
              <a:ext cx="647653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ブロブ</a:t>
              </a:r>
              <a:endParaRPr kumimoji="1" lang="ja-JP" altLang="en-US" sz="1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pic>
        <p:nvPicPr>
          <p:cNvPr id="191" name="Picture 8" descr="C:\Users\Kaito\Desktop\icon\cc\black\png\folder_open_icon&amp;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5" y="261747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二等辺三角形 195"/>
          <p:cNvSpPr>
            <a:spLocks noChangeAspect="1"/>
          </p:cNvSpPr>
          <p:nvPr/>
        </p:nvSpPr>
        <p:spPr>
          <a:xfrm>
            <a:off x="6201905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円/楕円 196"/>
          <p:cNvSpPr>
            <a:spLocks noChangeAspect="1"/>
          </p:cNvSpPr>
          <p:nvPr/>
        </p:nvSpPr>
        <p:spPr>
          <a:xfrm>
            <a:off x="6284503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lang="ja-JP" altLang="en-US" dirty="0"/>
          </a:p>
        </p:txBody>
      </p:sp>
      <p:cxnSp>
        <p:nvCxnSpPr>
          <p:cNvPr id="198" name="直線矢印コネクタ 197"/>
          <p:cNvCxnSpPr>
            <a:stCxn id="197" idx="2"/>
            <a:endCxn id="177" idx="6"/>
          </p:cNvCxnSpPr>
          <p:nvPr/>
        </p:nvCxnSpPr>
        <p:spPr>
          <a:xfrm flipH="1">
            <a:off x="5418412" y="3437076"/>
            <a:ext cx="86609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197" idx="4"/>
            <a:endCxn id="196" idx="0"/>
          </p:cNvCxnSpPr>
          <p:nvPr/>
        </p:nvCxnSpPr>
        <p:spPr>
          <a:xfrm>
            <a:off x="6508603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二等辺三角形 199"/>
          <p:cNvSpPr>
            <a:spLocks noChangeAspect="1"/>
          </p:cNvSpPr>
          <p:nvPr/>
        </p:nvSpPr>
        <p:spPr>
          <a:xfrm>
            <a:off x="7473840" y="4030984"/>
            <a:ext cx="622587" cy="504000"/>
          </a:xfrm>
          <a:prstGeom prst="triangle">
            <a:avLst/>
          </a:prstGeom>
          <a:solidFill>
            <a:srgbClr val="57F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>
            <a:spLocks noChangeAspect="1"/>
          </p:cNvSpPr>
          <p:nvPr/>
        </p:nvSpPr>
        <p:spPr>
          <a:xfrm>
            <a:off x="7556438" y="3212976"/>
            <a:ext cx="448200" cy="4482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</a:t>
            </a:r>
            <a:endParaRPr lang="ja-JP" altLang="en-US" dirty="0"/>
          </a:p>
        </p:txBody>
      </p:sp>
      <p:cxnSp>
        <p:nvCxnSpPr>
          <p:cNvPr id="202" name="直線矢印コネクタ 201"/>
          <p:cNvCxnSpPr>
            <a:stCxn id="201" idx="2"/>
            <a:endCxn id="197" idx="6"/>
          </p:cNvCxnSpPr>
          <p:nvPr/>
        </p:nvCxnSpPr>
        <p:spPr>
          <a:xfrm flipH="1">
            <a:off x="6732703" y="3437076"/>
            <a:ext cx="8237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1" idx="4"/>
            <a:endCxn id="200" idx="0"/>
          </p:cNvCxnSpPr>
          <p:nvPr/>
        </p:nvCxnSpPr>
        <p:spPr>
          <a:xfrm>
            <a:off x="7780538" y="3661176"/>
            <a:ext cx="4596" cy="3698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>
            <a:stCxn id="196" idx="3"/>
            <a:endCxn id="170" idx="0"/>
          </p:cNvCxnSpPr>
          <p:nvPr/>
        </p:nvCxnSpPr>
        <p:spPr>
          <a:xfrm flipH="1">
            <a:off x="4607795" y="4534984"/>
            <a:ext cx="190540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>
            <a:stCxn id="196" idx="3"/>
            <a:endCxn id="171" idx="0"/>
          </p:cNvCxnSpPr>
          <p:nvPr/>
        </p:nvCxnSpPr>
        <p:spPr>
          <a:xfrm flipH="1">
            <a:off x="5832350" y="4534984"/>
            <a:ext cx="680849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>
            <a:stCxn id="200" idx="3"/>
            <a:endCxn id="163" idx="0"/>
          </p:cNvCxnSpPr>
          <p:nvPr/>
        </p:nvCxnSpPr>
        <p:spPr>
          <a:xfrm flipH="1">
            <a:off x="7064451" y="4534984"/>
            <a:ext cx="720683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/>
          <p:cNvCxnSpPr>
            <a:stCxn id="200" idx="3"/>
            <a:endCxn id="164" idx="0"/>
          </p:cNvCxnSpPr>
          <p:nvPr/>
        </p:nvCxnSpPr>
        <p:spPr>
          <a:xfrm>
            <a:off x="7785134" y="4534984"/>
            <a:ext cx="517845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>
            <a:stCxn id="200" idx="3"/>
            <a:endCxn id="171" idx="0"/>
          </p:cNvCxnSpPr>
          <p:nvPr/>
        </p:nvCxnSpPr>
        <p:spPr>
          <a:xfrm flipH="1">
            <a:off x="5832350" y="4534984"/>
            <a:ext cx="1952784" cy="69244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96" idx="3"/>
            <a:endCxn id="163" idx="0"/>
          </p:cNvCxnSpPr>
          <p:nvPr/>
        </p:nvCxnSpPr>
        <p:spPr>
          <a:xfrm>
            <a:off x="6513199" y="4534984"/>
            <a:ext cx="551252" cy="68456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>
            <a:stCxn id="165" idx="2"/>
          </p:cNvCxnSpPr>
          <p:nvPr/>
        </p:nvCxnSpPr>
        <p:spPr>
          <a:xfrm flipH="1">
            <a:off x="708939" y="3340245"/>
            <a:ext cx="1236036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65" idx="2"/>
          </p:cNvCxnSpPr>
          <p:nvPr/>
        </p:nvCxnSpPr>
        <p:spPr>
          <a:xfrm>
            <a:off x="1944975" y="3340245"/>
            <a:ext cx="0" cy="53434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グループ化 215"/>
          <p:cNvGrpSpPr/>
          <p:nvPr/>
        </p:nvGrpSpPr>
        <p:grpSpPr>
          <a:xfrm>
            <a:off x="6921789" y="1535584"/>
            <a:ext cx="878219" cy="288032"/>
            <a:chOff x="6961547" y="1638414"/>
            <a:chExt cx="878219" cy="288032"/>
          </a:xfrm>
        </p:grpSpPr>
        <p:sp>
          <p:nvSpPr>
            <p:cNvPr id="217" name="二等辺三角形 216"/>
            <p:cNvSpPr>
              <a:spLocks noChangeAspect="1"/>
            </p:cNvSpPr>
            <p:nvPr/>
          </p:nvSpPr>
          <p:spPr>
            <a:xfrm>
              <a:off x="6961547" y="1656430"/>
              <a:ext cx="311295" cy="252000"/>
            </a:xfrm>
            <a:prstGeom prst="triangle">
              <a:avLst/>
            </a:prstGeom>
            <a:solidFill>
              <a:srgbClr val="57F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7192114" y="1638414"/>
              <a:ext cx="64765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ツリー</a:t>
              </a:r>
            </a:p>
          </p:txBody>
        </p:sp>
      </p:grpSp>
      <p:sp>
        <p:nvSpPr>
          <p:cNvPr id="219" name="正方形/長方形 218"/>
          <p:cNvSpPr/>
          <p:nvPr/>
        </p:nvSpPr>
        <p:spPr>
          <a:xfrm>
            <a:off x="7740412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219" idx="2"/>
          </p:cNvCxnSpPr>
          <p:nvPr/>
        </p:nvCxnSpPr>
        <p:spPr>
          <a:xfrm flipH="1">
            <a:off x="8003526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正方形/長方形 220"/>
          <p:cNvSpPr/>
          <p:nvPr/>
        </p:nvSpPr>
        <p:spPr>
          <a:xfrm>
            <a:off x="4932040" y="270892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HEAD</a:t>
            </a:r>
            <a:endParaRPr lang="ja-JP" altLang="en-US" dirty="0"/>
          </a:p>
        </p:txBody>
      </p:sp>
      <p:cxnSp>
        <p:nvCxnSpPr>
          <p:cNvPr id="222" name="直線矢印コネクタ 221"/>
          <p:cNvCxnSpPr>
            <a:stCxn id="221" idx="2"/>
          </p:cNvCxnSpPr>
          <p:nvPr/>
        </p:nvCxnSpPr>
        <p:spPr>
          <a:xfrm flipH="1">
            <a:off x="5256046" y="2996952"/>
            <a:ext cx="144016" cy="216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6444208" y="279147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smtClean="0"/>
              <a:t>dev</a:t>
            </a:r>
            <a:endParaRPr lang="ja-JP" altLang="en-US" dirty="0"/>
          </a:p>
        </p:txBody>
      </p:sp>
      <p:cxnSp>
        <p:nvCxnSpPr>
          <p:cNvPr id="224" name="直線矢印コネクタ 223"/>
          <p:cNvCxnSpPr>
            <a:stCxn id="223" idx="2"/>
          </p:cNvCxnSpPr>
          <p:nvPr/>
        </p:nvCxnSpPr>
        <p:spPr>
          <a:xfrm flipH="1">
            <a:off x="6707322" y="3079503"/>
            <a:ext cx="204908" cy="255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下矢印 67"/>
          <p:cNvSpPr/>
          <p:nvPr/>
        </p:nvSpPr>
        <p:spPr>
          <a:xfrm rot="2700000">
            <a:off x="3167752" y="34895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下矢印 68"/>
          <p:cNvSpPr/>
          <p:nvPr/>
        </p:nvSpPr>
        <p:spPr>
          <a:xfrm rot="2700000">
            <a:off x="5255405" y="3713655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下矢印 69"/>
          <p:cNvSpPr/>
          <p:nvPr/>
        </p:nvSpPr>
        <p:spPr>
          <a:xfrm rot="2700000">
            <a:off x="5828024" y="2257923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下矢印 71"/>
          <p:cNvSpPr/>
          <p:nvPr/>
        </p:nvSpPr>
        <p:spPr>
          <a:xfrm rot="2700000">
            <a:off x="2585141" y="5963008"/>
            <a:ext cx="432811" cy="686550"/>
          </a:xfrm>
          <a:prstGeom prst="downArrow">
            <a:avLst/>
          </a:prstGeom>
          <a:solidFill>
            <a:srgbClr val="03C924"/>
          </a:solidFill>
          <a:ln w="22225">
            <a:solidFill>
              <a:schemeClr val="bg1"/>
            </a:solidFill>
          </a:ln>
          <a:effectLst>
            <a:outerShdw blurRad="40000" dist="635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191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528</Words>
  <Application>Microsoft Office PowerPoint</Application>
  <PresentationFormat>画面に合わせる (4:3)</PresentationFormat>
  <Paragraphs>253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89</cp:revision>
  <dcterms:created xsi:type="dcterms:W3CDTF">2015-12-27T01:04:16Z</dcterms:created>
  <dcterms:modified xsi:type="dcterms:W3CDTF">2016-11-30T05:51:15Z</dcterms:modified>
</cp:coreProperties>
</file>