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5588" cy="52212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45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19" y="1621984"/>
            <a:ext cx="7773750" cy="111919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2958730"/>
            <a:ext cx="6401912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1" y="209094"/>
            <a:ext cx="2057757" cy="445501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0" y="209094"/>
            <a:ext cx="6020845" cy="445501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8" y="3355161"/>
            <a:ext cx="7773750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8" y="2213005"/>
            <a:ext cx="7773750" cy="1142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0" y="1218301"/>
            <a:ext cx="4039301" cy="34458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07" y="1218301"/>
            <a:ext cx="4039301" cy="34458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1168747"/>
            <a:ext cx="4040890" cy="487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655825"/>
            <a:ext cx="4040890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2" y="1168747"/>
            <a:ext cx="4042477" cy="487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2" y="1655825"/>
            <a:ext cx="4042477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0" y="207885"/>
            <a:ext cx="3008835" cy="8847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207885"/>
            <a:ext cx="5112638" cy="445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0" y="1092603"/>
            <a:ext cx="3008835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599" y="3654902"/>
            <a:ext cx="5487353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599" y="466532"/>
            <a:ext cx="5487353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599" y="4086383"/>
            <a:ext cx="5487353" cy="6127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0" y="209093"/>
            <a:ext cx="8231029" cy="870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0" y="1218301"/>
            <a:ext cx="8231029" cy="344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79" y="4839361"/>
            <a:ext cx="2133971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3" y="4839361"/>
            <a:ext cx="2896103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38" y="4839361"/>
            <a:ext cx="2133971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259632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34" idx="2"/>
            <a:endCxn id="19" idx="6"/>
          </p:cNvCxnSpPr>
          <p:nvPr/>
        </p:nvCxnSpPr>
        <p:spPr>
          <a:xfrm flipH="1">
            <a:off x="1799632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23180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5" name="円/楕円 34"/>
          <p:cNvSpPr/>
          <p:nvPr/>
        </p:nvSpPr>
        <p:spPr>
          <a:xfrm>
            <a:off x="3203968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6" name="直線矢印コネクタ 35"/>
          <p:cNvCxnSpPr>
            <a:stCxn id="35" idx="2"/>
            <a:endCxn id="34" idx="6"/>
          </p:cNvCxnSpPr>
          <p:nvPr/>
        </p:nvCxnSpPr>
        <p:spPr>
          <a:xfrm flipH="1">
            <a:off x="2771800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444048" y="242088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4872454" y="213285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4158074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1" name="直線矢印コネクタ 40"/>
          <p:cNvCxnSpPr>
            <a:stCxn id="40" idx="2"/>
            <a:endCxn id="35" idx="6"/>
          </p:cNvCxnSpPr>
          <p:nvPr/>
        </p:nvCxnSpPr>
        <p:spPr>
          <a:xfrm flipH="1">
            <a:off x="3743968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43" idx="1"/>
          </p:cNvCxnSpPr>
          <p:nvPr/>
        </p:nvCxnSpPr>
        <p:spPr>
          <a:xfrm flipH="1" flipV="1">
            <a:off x="4057650" y="4327120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507730" y="4687160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2851606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4" idx="1"/>
          </p:cNvCxnSpPr>
          <p:nvPr/>
        </p:nvCxnSpPr>
        <p:spPr>
          <a:xfrm flipH="1" flipV="1">
            <a:off x="2484463" y="3466382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3803847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47" name="直線矢印コネクタ 46"/>
          <p:cNvCxnSpPr>
            <a:stCxn id="46" idx="2"/>
          </p:cNvCxnSpPr>
          <p:nvPr/>
        </p:nvCxnSpPr>
        <p:spPr>
          <a:xfrm flipH="1">
            <a:off x="3389741" y="405712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初期状態。</a:t>
            </a: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B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</a:t>
            </a:r>
            <a:r>
              <a:rPr lang="ja-JP" altLang="en-US" b="1" dirty="0">
                <a:ea typeface="ＭＳ ゴシック" panose="020B0609070205080204" pitchFamily="49" charset="-128"/>
              </a:rPr>
              <a:t>起点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に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が作られた後、</a:t>
            </a:r>
          </a:p>
          <a:p>
            <a:r>
              <a:rPr lang="en-US" altLang="ja-JP" b="1" dirty="0" err="1">
                <a:ea typeface="ＭＳ ゴシック" panose="020B0609070205080204" pitchFamily="49" charset="-128"/>
              </a:rPr>
              <a:t>b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へのコミット追加と並行して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にもコミットが追加されている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円/楕円 33"/>
          <p:cNvSpPr/>
          <p:nvPr/>
        </p:nvSpPr>
        <p:spPr>
          <a:xfrm>
            <a:off x="1259632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36" idx="2"/>
            <a:endCxn id="34" idx="6"/>
          </p:cNvCxnSpPr>
          <p:nvPr/>
        </p:nvCxnSpPr>
        <p:spPr>
          <a:xfrm flipH="1">
            <a:off x="1799632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223180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203968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9" name="直線矢印コネクタ 38"/>
          <p:cNvCxnSpPr>
            <a:stCxn id="38" idx="2"/>
            <a:endCxn id="36" idx="6"/>
          </p:cNvCxnSpPr>
          <p:nvPr/>
        </p:nvCxnSpPr>
        <p:spPr>
          <a:xfrm flipH="1">
            <a:off x="2771800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5380092" y="242088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5808498" y="213285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2" name="円/楕円 41"/>
          <p:cNvSpPr/>
          <p:nvPr/>
        </p:nvSpPr>
        <p:spPr>
          <a:xfrm>
            <a:off x="4158074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3" name="直線矢印コネクタ 42"/>
          <p:cNvCxnSpPr>
            <a:stCxn id="42" idx="2"/>
            <a:endCxn id="38" idx="6"/>
          </p:cNvCxnSpPr>
          <p:nvPr/>
        </p:nvCxnSpPr>
        <p:spPr>
          <a:xfrm flipH="1">
            <a:off x="3743968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5" idx="1"/>
          </p:cNvCxnSpPr>
          <p:nvPr/>
        </p:nvCxnSpPr>
        <p:spPr>
          <a:xfrm flipH="1" flipV="1">
            <a:off x="4057650" y="4327120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4507730" y="4687160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2851606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47" name="直線矢印コネクタ 46"/>
          <p:cNvCxnSpPr>
            <a:stCxn id="46" idx="1"/>
          </p:cNvCxnSpPr>
          <p:nvPr/>
        </p:nvCxnSpPr>
        <p:spPr>
          <a:xfrm flipH="1" flipV="1">
            <a:off x="2484463" y="3466382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/>
          <p:cNvSpPr/>
          <p:nvPr/>
        </p:nvSpPr>
        <p:spPr>
          <a:xfrm>
            <a:off x="3803847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49" name="直線矢印コネクタ 48"/>
          <p:cNvCxnSpPr>
            <a:stCxn id="48" idx="2"/>
          </p:cNvCxnSpPr>
          <p:nvPr/>
        </p:nvCxnSpPr>
        <p:spPr>
          <a:xfrm flipH="1">
            <a:off x="3389741" y="405712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511334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Y’</a:t>
            </a:r>
            <a:endParaRPr lang="ja-JP" altLang="en-US" dirty="0"/>
          </a:p>
        </p:txBody>
      </p:sp>
      <p:cxnSp>
        <p:nvCxnSpPr>
          <p:cNvPr id="51" name="直線矢印コネクタ 50"/>
          <p:cNvCxnSpPr>
            <a:stCxn id="50" idx="2"/>
          </p:cNvCxnSpPr>
          <p:nvPr/>
        </p:nvCxnSpPr>
        <p:spPr>
          <a:xfrm flipH="1">
            <a:off x="4699234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をチェックアウトして、「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cherry-pick </a:t>
            </a:r>
            <a:r>
              <a:rPr lang="en-US" altLang="ja-JP" b="1" dirty="0" err="1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が指している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Y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</a:t>
            </a:r>
            <a:r>
              <a:rPr lang="ja-JP" altLang="en-US" b="1" dirty="0">
                <a:ea typeface="ＭＳ ゴシック" panose="020B0609070205080204" pitchFamily="49" charset="-128"/>
              </a:rPr>
              <a:t>同等の修正をもたらすコミット</a:t>
            </a:r>
            <a:r>
              <a:rPr lang="en-US" altLang="ja-JP" b="1" dirty="0">
                <a:ea typeface="ＭＳ ゴシック" panose="020B0609070205080204" pitchFamily="49" charset="-128"/>
              </a:rPr>
              <a:t>Y’</a:t>
            </a:r>
            <a:r>
              <a:rPr lang="ja-JP" altLang="en-US" b="1" dirty="0">
                <a:ea typeface="ＭＳ ゴシック" panose="020B0609070205080204" pitchFamily="49" charset="-128"/>
              </a:rPr>
              <a:t>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追加。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merge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」とは違い</a:t>
            </a:r>
            <a:r>
              <a:rPr lang="ja-JP" altLang="en-US" b="1" dirty="0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に取り込まれたのは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Y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だけ。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881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109</Words>
  <Application>Microsoft Office PowerPoint</Application>
  <PresentationFormat>ユーザー設定</PresentationFormat>
  <Paragraphs>24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22</cp:revision>
  <dcterms:created xsi:type="dcterms:W3CDTF">2015-12-27T07:41:14Z</dcterms:created>
  <dcterms:modified xsi:type="dcterms:W3CDTF">2016-04-17T16:21:34Z</dcterms:modified>
</cp:coreProperties>
</file>