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5588" cy="5040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96" y="-96"/>
      </p:cViewPr>
      <p:guideLst>
        <p:guide orient="horz" pos="1588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19" y="1565765"/>
            <a:ext cx="7773750" cy="108040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8" y="2856178"/>
            <a:ext cx="6401912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0552" y="201847"/>
            <a:ext cx="2057757" cy="43006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81" y="201847"/>
            <a:ext cx="6020845" cy="43006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8" y="3238868"/>
            <a:ext cx="7773750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8" y="2136301"/>
            <a:ext cx="7773750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81" y="1176073"/>
            <a:ext cx="4039301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008" y="1176073"/>
            <a:ext cx="4039301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79" y="1128237"/>
            <a:ext cx="4040890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79" y="1598433"/>
            <a:ext cx="4040890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3" y="1128237"/>
            <a:ext cx="4042477" cy="4701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3" y="1598433"/>
            <a:ext cx="4042477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1" y="200679"/>
            <a:ext cx="3008835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1" y="200680"/>
            <a:ext cx="511263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1" y="1054733"/>
            <a:ext cx="3008835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00" y="3528220"/>
            <a:ext cx="5487353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00" y="450361"/>
            <a:ext cx="5487353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00" y="3944746"/>
            <a:ext cx="5487353" cy="591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1" y="201846"/>
            <a:ext cx="8231029" cy="840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1" y="1176073"/>
            <a:ext cx="8231029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80" y="4671624"/>
            <a:ext cx="213397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4" y="4671624"/>
            <a:ext cx="289610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39" y="4671624"/>
            <a:ext cx="213397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円/楕円 48"/>
          <p:cNvSpPr/>
          <p:nvPr/>
        </p:nvSpPr>
        <p:spPr>
          <a:xfrm>
            <a:off x="1259632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0" name="直線矢印コネクタ 49"/>
          <p:cNvCxnSpPr>
            <a:stCxn id="51" idx="2"/>
            <a:endCxn id="49" idx="6"/>
          </p:cNvCxnSpPr>
          <p:nvPr/>
        </p:nvCxnSpPr>
        <p:spPr>
          <a:xfrm flipH="1">
            <a:off x="1799632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/>
          <p:cNvSpPr/>
          <p:nvPr/>
        </p:nvSpPr>
        <p:spPr>
          <a:xfrm>
            <a:off x="2231800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2" name="円/楕円 51"/>
          <p:cNvSpPr/>
          <p:nvPr/>
        </p:nvSpPr>
        <p:spPr>
          <a:xfrm>
            <a:off x="3203968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3" name="直線矢印コネクタ 52"/>
          <p:cNvCxnSpPr>
            <a:stCxn id="52" idx="2"/>
            <a:endCxn id="51" idx="6"/>
          </p:cNvCxnSpPr>
          <p:nvPr/>
        </p:nvCxnSpPr>
        <p:spPr>
          <a:xfrm flipH="1">
            <a:off x="2771800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4444048" y="2420888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4872454" y="213285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56" name="円/楕円 55"/>
          <p:cNvSpPr/>
          <p:nvPr/>
        </p:nvSpPr>
        <p:spPr>
          <a:xfrm>
            <a:off x="4158074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57" name="直線矢印コネクタ 56"/>
          <p:cNvCxnSpPr>
            <a:stCxn id="56" idx="2"/>
            <a:endCxn id="52" idx="6"/>
          </p:cNvCxnSpPr>
          <p:nvPr/>
        </p:nvCxnSpPr>
        <p:spPr>
          <a:xfrm flipH="1">
            <a:off x="3743968" y="319638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59" idx="1"/>
          </p:cNvCxnSpPr>
          <p:nvPr/>
        </p:nvCxnSpPr>
        <p:spPr>
          <a:xfrm flipH="1" flipV="1">
            <a:off x="6192180" y="4248039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6642260" y="460807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60" name="円/楕円 59"/>
          <p:cNvSpPr/>
          <p:nvPr/>
        </p:nvSpPr>
        <p:spPr>
          <a:xfrm>
            <a:off x="4986136" y="370803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61" name="直線矢印コネクタ 60"/>
          <p:cNvCxnSpPr>
            <a:stCxn id="60" idx="1"/>
            <a:endCxn id="56" idx="5"/>
          </p:cNvCxnSpPr>
          <p:nvPr/>
        </p:nvCxnSpPr>
        <p:spPr>
          <a:xfrm flipH="1" flipV="1">
            <a:off x="4618993" y="3387301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5938377" y="370803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63" name="直線矢印コネクタ 62"/>
          <p:cNvCxnSpPr>
            <a:stCxn id="62" idx="2"/>
          </p:cNvCxnSpPr>
          <p:nvPr/>
        </p:nvCxnSpPr>
        <p:spPr>
          <a:xfrm flipH="1">
            <a:off x="5524271" y="397803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初期状態。</a:t>
            </a:r>
          </a:p>
          <a:p>
            <a:r>
              <a:rPr lang="en-US" altLang="ja-JP" b="1" dirty="0" err="1">
                <a:ea typeface="ＭＳ ゴシック" panose="020B0609070205080204" pitchFamily="49" charset="-128"/>
              </a:rPr>
              <a:t>b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ブランチは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の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全コミット</a:t>
            </a:r>
            <a:r>
              <a:rPr lang="ja-JP" altLang="en-US" b="1" dirty="0">
                <a:ea typeface="ＭＳ ゴシック" panose="020B0609070205080204" pitchFamily="49" charset="-128"/>
              </a:rPr>
              <a:t>を含んでいる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をチェックアウトして、「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merge </a:t>
            </a:r>
            <a:r>
              <a:rPr lang="en-US" altLang="ja-JP" b="1" dirty="0" err="1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en-US" altLang="ja-JP" b="1" dirty="0" err="1" smtClean="0">
                <a:ea typeface="ＭＳ ゴシック" panose="020B0609070205080204" pitchFamily="49" charset="-128"/>
              </a:rPr>
              <a:t>Git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は</a:t>
            </a:r>
            <a:r>
              <a:rPr lang="ja-JP" altLang="en-US" b="1" dirty="0">
                <a:ea typeface="ＭＳ ゴシック" panose="020B0609070205080204" pitchFamily="49" charset="-128"/>
              </a:rPr>
              <a:t>単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に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ブランチを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が指すコミットを指すよう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更新。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これ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で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X</a:t>
            </a:r>
            <a:r>
              <a:rPr lang="ja-JP" altLang="en-US" b="1" dirty="0" err="1">
                <a:ea typeface="ＭＳ ゴシック" panose="020B0609070205080204" pitchFamily="49" charset="-128"/>
              </a:rPr>
              <a:t>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Y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取り込まれた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1259632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2" name="直線矢印コネクタ 51"/>
          <p:cNvCxnSpPr>
            <a:stCxn id="53" idx="2"/>
            <a:endCxn id="51" idx="6"/>
          </p:cNvCxnSpPr>
          <p:nvPr/>
        </p:nvCxnSpPr>
        <p:spPr>
          <a:xfrm flipH="1">
            <a:off x="1799632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/>
          <p:cNvSpPr/>
          <p:nvPr/>
        </p:nvSpPr>
        <p:spPr>
          <a:xfrm>
            <a:off x="2231800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4" name="円/楕円 53"/>
          <p:cNvSpPr/>
          <p:nvPr/>
        </p:nvSpPr>
        <p:spPr>
          <a:xfrm>
            <a:off x="3203968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5" name="直線矢印コネクタ 54"/>
          <p:cNvCxnSpPr>
            <a:stCxn id="54" idx="2"/>
            <a:endCxn id="53" idx="6"/>
          </p:cNvCxnSpPr>
          <p:nvPr/>
        </p:nvCxnSpPr>
        <p:spPr>
          <a:xfrm flipH="1">
            <a:off x="2771800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6202342" y="3196382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6630748" y="2908350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58" name="円/楕円 57"/>
          <p:cNvSpPr/>
          <p:nvPr/>
        </p:nvSpPr>
        <p:spPr>
          <a:xfrm>
            <a:off x="4158074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59" name="直線矢印コネクタ 58"/>
          <p:cNvCxnSpPr>
            <a:stCxn id="58" idx="2"/>
            <a:endCxn id="54" idx="6"/>
          </p:cNvCxnSpPr>
          <p:nvPr/>
        </p:nvCxnSpPr>
        <p:spPr>
          <a:xfrm flipH="1">
            <a:off x="3743968" y="319638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61" idx="1"/>
          </p:cNvCxnSpPr>
          <p:nvPr/>
        </p:nvCxnSpPr>
        <p:spPr>
          <a:xfrm flipH="1" flipV="1">
            <a:off x="6192180" y="4248039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6642260" y="4608079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62" name="円/楕円 61"/>
          <p:cNvSpPr/>
          <p:nvPr/>
        </p:nvSpPr>
        <p:spPr>
          <a:xfrm>
            <a:off x="4986136" y="370803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63" name="直線矢印コネクタ 62"/>
          <p:cNvCxnSpPr>
            <a:stCxn id="62" idx="1"/>
            <a:endCxn id="58" idx="5"/>
          </p:cNvCxnSpPr>
          <p:nvPr/>
        </p:nvCxnSpPr>
        <p:spPr>
          <a:xfrm flipH="1" flipV="1">
            <a:off x="4618993" y="3387301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/>
          <p:cNvSpPr/>
          <p:nvPr/>
        </p:nvSpPr>
        <p:spPr>
          <a:xfrm>
            <a:off x="5938377" y="3708039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65" name="直線矢印コネクタ 64"/>
          <p:cNvCxnSpPr>
            <a:stCxn id="64" idx="2"/>
          </p:cNvCxnSpPr>
          <p:nvPr/>
        </p:nvCxnSpPr>
        <p:spPr>
          <a:xfrm flipH="1">
            <a:off x="5524271" y="3978039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0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73</Words>
  <Application>Microsoft Office PowerPoint</Application>
  <PresentationFormat>ユーザー設定</PresentationFormat>
  <Paragraphs>21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12</cp:revision>
  <dcterms:created xsi:type="dcterms:W3CDTF">2015-12-27T07:41:14Z</dcterms:created>
  <dcterms:modified xsi:type="dcterms:W3CDTF">2016-04-17T15:52:04Z</dcterms:modified>
</cp:coreProperties>
</file>