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444048" y="2852936"/>
            <a:ext cx="271968" cy="3672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716017" y="2564904"/>
            <a:ext cx="870396" cy="30688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8" name="円/楕円 27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初期状態。</a:t>
            </a:r>
            <a:endParaRPr kumimoji="1" lang="en-US" altLang="ja-JP" dirty="0" smtClean="0"/>
          </a:p>
          <a:p>
            <a:r>
              <a:rPr lang="ja-JP" altLang="en-US" dirty="0" smtClean="0"/>
              <a:t>コミット</a:t>
            </a:r>
            <a:r>
              <a:rPr lang="en-US" altLang="ja-JP" dirty="0" smtClean="0"/>
              <a:t>D</a:t>
            </a:r>
            <a:r>
              <a:rPr lang="ja-JP" altLang="en-US" dirty="0" smtClean="0"/>
              <a:t>が持ち込んだ変更が間違っていたとする。</a:t>
            </a:r>
            <a:endParaRPr lang="en-US" altLang="ja-JP" dirty="0" smtClean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5172919" y="2190985"/>
            <a:ext cx="271968" cy="3672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5444888" y="1902953"/>
            <a:ext cx="870396" cy="30688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reset HEAD^</a:t>
            </a:r>
            <a:r>
              <a:rPr lang="ja-JP" altLang="en-US" dirty="0" smtClean="0"/>
              <a:t>」を実行した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4444048" y="2852936"/>
            <a:ext cx="271968" cy="3672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716016" y="2564904"/>
            <a:ext cx="1368152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ORIG_HEAD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464276" y="2852936"/>
            <a:ext cx="271968" cy="3672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736245" y="2564904"/>
            <a:ext cx="870396" cy="30688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193147" y="2190985"/>
            <a:ext cx="271968" cy="3672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465116" y="1902953"/>
            <a:ext cx="870396" cy="30688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84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円/楕円 20"/>
          <p:cNvSpPr/>
          <p:nvPr/>
        </p:nvSpPr>
        <p:spPr>
          <a:xfrm>
            <a:off x="1259632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1799632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231800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203968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2771800" y="3490169"/>
            <a:ext cx="4321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4158074" y="3220169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4" idx="6"/>
          </p:cNvCxnSpPr>
          <p:nvPr/>
        </p:nvCxnSpPr>
        <p:spPr>
          <a:xfrm flipH="1">
            <a:off x="3743968" y="3490169"/>
            <a:ext cx="41410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552" y="478413"/>
            <a:ext cx="862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コミット</a:t>
            </a:r>
            <a:r>
              <a:rPr lang="en-US" altLang="ja-JP" dirty="0" smtClean="0"/>
              <a:t>D</a:t>
            </a:r>
            <a:r>
              <a:rPr lang="ja-JP" altLang="en-US" dirty="0" smtClean="0"/>
              <a:t>による変更を修正してコミットした。</a:t>
            </a:r>
            <a:endParaRPr lang="en-US" altLang="ja-JP" dirty="0" smtClean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4444048" y="2852936"/>
            <a:ext cx="271968" cy="3672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716016" y="2564904"/>
            <a:ext cx="1368152" cy="2880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ORIG_HEAD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4043542" y="4620907"/>
            <a:ext cx="229064" cy="39227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280818" y="5013177"/>
            <a:ext cx="870396" cy="30688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3789131" y="4080907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D’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6" idx="1"/>
          </p:cNvCxnSpPr>
          <p:nvPr/>
        </p:nvCxnSpPr>
        <p:spPr>
          <a:xfrm flipH="1" flipV="1">
            <a:off x="3421988" y="3760169"/>
            <a:ext cx="446224" cy="3998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4727618" y="5341096"/>
            <a:ext cx="229064" cy="39227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4964894" y="5733366"/>
            <a:ext cx="870396" cy="30688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454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57</Words>
  <Application>Microsoft Office PowerPoint</Application>
  <PresentationFormat>画面に合わせる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21</cp:revision>
  <dcterms:created xsi:type="dcterms:W3CDTF">2015-12-27T07:41:14Z</dcterms:created>
  <dcterms:modified xsi:type="dcterms:W3CDTF">2016-01-02T00:32:10Z</dcterms:modified>
</cp:coreProperties>
</file>