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2015/12/31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444048" y="2714675"/>
            <a:ext cx="428406" cy="505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4872454" y="242664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478413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初期状態。</a:t>
            </a:r>
            <a:endParaRPr kumimoji="1" lang="en-US" altLang="ja-JP" dirty="0" smtClean="0"/>
          </a:p>
          <a:p>
            <a:r>
              <a:rPr lang="ja-JP" altLang="en-US" dirty="0" smtClean="0"/>
              <a:t>コミット</a:t>
            </a:r>
            <a:r>
              <a:rPr lang="en-US" altLang="ja-JP" dirty="0" smtClean="0"/>
              <a:t>C</a:t>
            </a:r>
            <a:r>
              <a:rPr lang="ja-JP" altLang="en-US" dirty="0" smtClean="0"/>
              <a:t>が持ち込んだ変更が間違っていたとする。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75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5382646" y="2700387"/>
            <a:ext cx="428406" cy="505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811052" y="2412355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478413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revert master^</a:t>
            </a:r>
            <a:r>
              <a:rPr lang="ja-JP" altLang="en-US" dirty="0" smtClean="0"/>
              <a:t>」を実行した。</a:t>
            </a:r>
            <a:endParaRPr lang="en-US" altLang="ja-JP" dirty="0" smtClean="0"/>
          </a:p>
          <a:p>
            <a:r>
              <a:rPr lang="ja-JP" altLang="en-US" dirty="0" smtClean="0"/>
              <a:t>コミット</a:t>
            </a:r>
            <a:r>
              <a:rPr lang="en-US" altLang="ja-JP" dirty="0" smtClean="0"/>
              <a:t>C</a:t>
            </a:r>
            <a:r>
              <a:rPr lang="ja-JP" altLang="en-US" dirty="0" smtClean="0"/>
              <a:t>の変更を打ち消すコミット</a:t>
            </a:r>
            <a:r>
              <a:rPr lang="en-US" altLang="ja-JP" dirty="0" smtClean="0"/>
              <a:t>C^</a:t>
            </a:r>
            <a:r>
              <a:rPr lang="ja-JP" altLang="en-US" dirty="0" smtClean="0"/>
              <a:t>が追加された。</a:t>
            </a:r>
            <a:endParaRPr lang="en-US" altLang="ja-JP" dirty="0" smtClean="0"/>
          </a:p>
        </p:txBody>
      </p:sp>
      <p:sp>
        <p:nvSpPr>
          <p:cNvPr id="12" name="円/楕円 11"/>
          <p:cNvSpPr/>
          <p:nvPr/>
        </p:nvSpPr>
        <p:spPr>
          <a:xfrm>
            <a:off x="511583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kumimoji="1" lang="en-US" altLang="ja-JP" dirty="0" smtClean="0"/>
              <a:t>C^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flipH="1">
            <a:off x="470172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7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49</Words>
  <Application>Microsoft Office PowerPoint</Application>
  <PresentationFormat>画面に合わせる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19</cp:revision>
  <dcterms:created xsi:type="dcterms:W3CDTF">2015-12-27T07:41:14Z</dcterms:created>
  <dcterms:modified xsi:type="dcterms:W3CDTF">2015-12-31T18:15:38Z</dcterms:modified>
</cp:coreProperties>
</file>