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8" r:id="rId4"/>
    <p:sldId id="267" r:id="rId5"/>
    <p:sldId id="266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3E"/>
    <a:srgbClr val="F9B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リモートリポジトリには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だけがある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4" name="直線矢印コネクタ 13"/>
          <p:cNvCxnSpPr>
            <a:stCxn id="15" idx="2"/>
            <a:endCxn id="13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7" name="直線矢印コネクタ 16"/>
          <p:cNvCxnSpPr>
            <a:stCxn id="16" idx="2"/>
            <a:endCxn id="15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>
            <a:off x="3769009" y="1917922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197415" y="177390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3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3763256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191662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3789460" y="5414306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0259" y="5514631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3769009" y="1917922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197415" y="177390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28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clone 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リモートリポジトリの</a:t>
            </a:r>
            <a:r>
              <a:rPr lang="en-US" altLang="ja-JP" b="1" dirty="0">
                <a:ea typeface="ＭＳ ゴシック" panose="020B0609070205080204" pitchFamily="49" charset="-128"/>
              </a:rPr>
              <a:t>URL&gt;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クローン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ローカルリポジトリ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</a:t>
            </a:r>
            <a:r>
              <a:rPr lang="ja-JP" altLang="en-US" b="1" dirty="0">
                <a:ea typeface="ＭＳ ゴシック" panose="020B0609070205080204" pitchFamily="49" charset="-128"/>
              </a:rPr>
              <a:t>作成され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、リモートリポジトリの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を追跡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する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origin/master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が作成された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3789460" y="5414306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0259" y="5514631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</a:t>
            </a:r>
            <a:r>
              <a:rPr lang="ja-JP" altLang="en-US" b="1" dirty="0">
                <a:ea typeface="ＭＳ ゴシック" panose="020B0609070205080204" pitchFamily="49" charset="-128"/>
              </a:rPr>
              <a:t>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ローカルリポジトリの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で開発が進み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それぞれ</a:t>
            </a:r>
            <a:r>
              <a:rPr lang="ja-JP" altLang="en-US" b="1" dirty="0">
                <a:ea typeface="ＭＳ ゴシック" panose="020B0609070205080204" pitchFamily="49" charset="-128"/>
              </a:rPr>
              <a:t>コミットが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3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263409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363734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pull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」を実行し、そのフェッチ処理まで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完了。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リモートリポジトリで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がローカルリポジトリの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origin/master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015862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268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263409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363734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731451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  <a:endCxn id="28" idx="6"/>
          </p:cNvCxnSpPr>
          <p:nvPr/>
        </p:nvCxnSpPr>
        <p:spPr>
          <a:xfrm flipH="1">
            <a:off x="4993429" y="5111310"/>
            <a:ext cx="73802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7" idx="4"/>
            <a:endCxn id="45" idx="7"/>
          </p:cNvCxnSpPr>
          <p:nvPr/>
        </p:nvCxnSpPr>
        <p:spPr>
          <a:xfrm flipH="1">
            <a:off x="5551571" y="5381310"/>
            <a:ext cx="449880" cy="4058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pull</a:t>
            </a:r>
            <a:r>
              <a:rPr lang="ja-JP" altLang="en-US" b="1" dirty="0">
                <a:ea typeface="ＭＳ ゴシック" panose="020B0609070205080204" pitchFamily="49" charset="-128"/>
              </a:rPr>
              <a:t>」のマージ処理も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完了。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マージコミット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origin/master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ローカルリポジトリの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83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015862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268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6059302" y="5403565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6430101" y="5503890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731451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  <a:endCxn id="28" idx="6"/>
          </p:cNvCxnSpPr>
          <p:nvPr/>
        </p:nvCxnSpPr>
        <p:spPr>
          <a:xfrm flipH="1">
            <a:off x="4993429" y="5111310"/>
            <a:ext cx="73802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7" idx="4"/>
            <a:endCxn id="45" idx="7"/>
          </p:cNvCxnSpPr>
          <p:nvPr/>
        </p:nvCxnSpPr>
        <p:spPr>
          <a:xfrm flipH="1">
            <a:off x="5551571" y="5381310"/>
            <a:ext cx="449880" cy="4058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445537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  <a:endCxn id="53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6017807" y="1932534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446213" y="1788518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140356" y="309240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1" idx="1"/>
          </p:cNvCxnSpPr>
          <p:nvPr/>
        </p:nvCxnSpPr>
        <p:spPr>
          <a:xfrm flipH="1" flipV="1">
            <a:off x="3773213" y="2771671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092597" y="309240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4678491" y="336240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5733396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5" idx="2"/>
            <a:endCxn id="55" idx="6"/>
          </p:cNvCxnSpPr>
          <p:nvPr/>
        </p:nvCxnSpPr>
        <p:spPr>
          <a:xfrm flipH="1">
            <a:off x="4995374" y="2495627"/>
            <a:ext cx="73802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5" idx="4"/>
            <a:endCxn id="63" idx="7"/>
          </p:cNvCxnSpPr>
          <p:nvPr/>
        </p:nvCxnSpPr>
        <p:spPr>
          <a:xfrm flipH="1">
            <a:off x="5553516" y="2765627"/>
            <a:ext cx="449880" cy="4058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push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ローカルリポジトリで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作られたコミットが全て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リモートリポジトリに</a:t>
            </a:r>
            <a:r>
              <a:rPr lang="ja-JP" altLang="en-US" b="1" dirty="0">
                <a:ea typeface="ＭＳ ゴシック" panose="020B0609070205080204" pitchFamily="49" charset="-128"/>
              </a:rPr>
              <a:t>送られ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各参照</a:t>
            </a:r>
            <a:r>
              <a:rPr lang="ja-JP" altLang="en-US" b="1" dirty="0">
                <a:ea typeface="ＭＳ ゴシック" panose="020B0609070205080204" pitchFamily="49" charset="-128"/>
              </a:rPr>
              <a:t>も更新され、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両リポジトリが</a:t>
            </a:r>
            <a:r>
              <a:rPr lang="ja-JP" altLang="en-US" b="1" dirty="0">
                <a:ea typeface="ＭＳ ゴシック" panose="020B0609070205080204" pitchFamily="49" charset="-128"/>
              </a:rPr>
              <a:t>同期した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5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230</Words>
  <Application>Microsoft Office PowerPoint</Application>
  <PresentationFormat>画面に合わせる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26</cp:revision>
  <dcterms:created xsi:type="dcterms:W3CDTF">2015-12-27T07:41:14Z</dcterms:created>
  <dcterms:modified xsi:type="dcterms:W3CDTF">2016-04-17T17:37:17Z</dcterms:modified>
</cp:coreProperties>
</file>