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76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16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80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90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04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63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26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98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31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73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92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A4F2F-7D95-4277-B030-3ABD5ADD5A19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58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 : 磁気ディスク 3"/>
          <p:cNvSpPr/>
          <p:nvPr/>
        </p:nvSpPr>
        <p:spPr>
          <a:xfrm>
            <a:off x="3974085" y="1264790"/>
            <a:ext cx="988678" cy="720000"/>
          </a:xfrm>
          <a:prstGeom prst="flowChartMagneticDisk">
            <a:avLst/>
          </a:prstGeom>
          <a:ln>
            <a:solidFill>
              <a:schemeClr val="bg1"/>
            </a:solidFill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ja-JP" altLang="en-US" sz="1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マスタ</a:t>
            </a:r>
          </a:p>
        </p:txBody>
      </p:sp>
      <p:sp>
        <p:nvSpPr>
          <p:cNvPr id="7" name="フローチャート : 磁気ディスク 6"/>
          <p:cNvSpPr/>
          <p:nvPr/>
        </p:nvSpPr>
        <p:spPr>
          <a:xfrm>
            <a:off x="3974085" y="2348879"/>
            <a:ext cx="988678" cy="720000"/>
          </a:xfrm>
          <a:prstGeom prst="flowChartMagneticDisk">
            <a:avLst/>
          </a:prstGeom>
          <a:ln>
            <a:solidFill>
              <a:schemeClr val="bg1"/>
            </a:solidFill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108000" rIns="91429" bIns="0" rtlCol="0" anchor="ctr"/>
          <a:lstStyle/>
          <a:p>
            <a:pPr algn="ctr" defTabSz="914295">
              <a:lnSpc>
                <a:spcPts val="1600"/>
              </a:lnSpc>
            </a:pPr>
            <a:r>
              <a:rPr lang="ja-JP" altLang="en-US" sz="1600" b="1" dirty="0">
                <a:solidFill>
                  <a:schemeClr val="l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マスタ</a:t>
            </a:r>
            <a:endParaRPr lang="en-US" altLang="ja-JP" sz="1600" b="1" dirty="0">
              <a:solidFill>
                <a:schemeClr val="lt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 defTabSz="914295">
              <a:lnSpc>
                <a:spcPts val="1600"/>
              </a:lnSpc>
            </a:pPr>
            <a:r>
              <a:rPr lang="ja-JP" altLang="en-US" sz="1600" b="1" dirty="0">
                <a:solidFill>
                  <a:schemeClr val="l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更新用</a:t>
            </a:r>
          </a:p>
        </p:txBody>
      </p:sp>
      <p:cxnSp>
        <p:nvCxnSpPr>
          <p:cNvPr id="9" name="直線矢印コネクタ 8"/>
          <p:cNvCxnSpPr>
            <a:stCxn id="7" idx="1"/>
            <a:endCxn id="4" idx="3"/>
          </p:cNvCxnSpPr>
          <p:nvPr/>
        </p:nvCxnSpPr>
        <p:spPr>
          <a:xfrm flipV="1">
            <a:off x="4468424" y="1984790"/>
            <a:ext cx="0" cy="36408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 : 磁気ディスク 9"/>
          <p:cNvSpPr/>
          <p:nvPr/>
        </p:nvSpPr>
        <p:spPr>
          <a:xfrm>
            <a:off x="5796136" y="3136998"/>
            <a:ext cx="988678" cy="720000"/>
          </a:xfrm>
          <a:prstGeom prst="flowChartMagneticDisk">
            <a:avLst/>
          </a:prstGeom>
          <a:ln>
            <a:solidFill>
              <a:schemeClr val="bg1"/>
            </a:solidFill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ja-JP" altLang="en-US" sz="1600" b="1" dirty="0">
                <a:solidFill>
                  <a:schemeClr val="l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開発者</a:t>
            </a:r>
            <a:r>
              <a:rPr lang="en-US" altLang="ja-JP" sz="1600" b="1" dirty="0">
                <a:solidFill>
                  <a:schemeClr val="lt1"/>
                </a:solidFill>
                <a:ea typeface="ＭＳ ゴシック" panose="020B0609070205080204" pitchFamily="49" charset="-128"/>
              </a:rPr>
              <a:t>B</a:t>
            </a:r>
          </a:p>
        </p:txBody>
      </p:sp>
      <p:cxnSp>
        <p:nvCxnSpPr>
          <p:cNvPr id="11" name="直線矢印コネクタ 10"/>
          <p:cNvCxnSpPr>
            <a:stCxn id="10" idx="1"/>
            <a:endCxn id="7" idx="4"/>
          </p:cNvCxnSpPr>
          <p:nvPr/>
        </p:nvCxnSpPr>
        <p:spPr>
          <a:xfrm flipH="1" flipV="1">
            <a:off x="4962763" y="2708879"/>
            <a:ext cx="1327712" cy="4281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 : 磁気ディスク 13"/>
          <p:cNvSpPr/>
          <p:nvPr/>
        </p:nvSpPr>
        <p:spPr>
          <a:xfrm>
            <a:off x="5796136" y="4154683"/>
            <a:ext cx="988678" cy="720000"/>
          </a:xfrm>
          <a:prstGeom prst="flowChartMagneticDisk">
            <a:avLst/>
          </a:prstGeom>
          <a:ln>
            <a:solidFill>
              <a:schemeClr val="bg1"/>
            </a:solidFill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ja-JP" altLang="en-US" sz="1600" b="1" dirty="0">
                <a:solidFill>
                  <a:schemeClr val="l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開発者</a:t>
            </a:r>
            <a:r>
              <a:rPr lang="en-US" altLang="ja-JP" sz="1600" b="1" dirty="0">
                <a:solidFill>
                  <a:schemeClr val="lt1"/>
                </a:solidFill>
                <a:ea typeface="ＭＳ ゴシック" panose="020B0609070205080204" pitchFamily="49" charset="-128"/>
              </a:rPr>
              <a:t>D</a:t>
            </a:r>
          </a:p>
        </p:txBody>
      </p:sp>
      <p:sp>
        <p:nvSpPr>
          <p:cNvPr id="15" name="フローチャート : 磁気ディスク 14"/>
          <p:cNvSpPr/>
          <p:nvPr/>
        </p:nvSpPr>
        <p:spPr>
          <a:xfrm>
            <a:off x="2152033" y="3136997"/>
            <a:ext cx="988678" cy="720000"/>
          </a:xfrm>
          <a:prstGeom prst="flowChartMagneticDisk">
            <a:avLst/>
          </a:prstGeom>
          <a:ln>
            <a:solidFill>
              <a:schemeClr val="bg1"/>
            </a:solidFill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ja-JP" altLang="en-US" sz="1600" b="1" dirty="0">
                <a:solidFill>
                  <a:schemeClr val="l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開発者</a:t>
            </a:r>
            <a:r>
              <a:rPr lang="en-US" altLang="ja-JP" sz="1600" b="1" dirty="0">
                <a:solidFill>
                  <a:schemeClr val="lt1"/>
                </a:solidFill>
                <a:ea typeface="ＭＳ ゴシック" panose="020B0609070205080204" pitchFamily="49" charset="-128"/>
              </a:rPr>
              <a:t>A</a:t>
            </a:r>
          </a:p>
        </p:txBody>
      </p:sp>
      <p:sp>
        <p:nvSpPr>
          <p:cNvPr id="16" name="フローチャート : 磁気ディスク 15"/>
          <p:cNvSpPr/>
          <p:nvPr/>
        </p:nvSpPr>
        <p:spPr>
          <a:xfrm>
            <a:off x="2152033" y="4154683"/>
            <a:ext cx="988678" cy="720000"/>
          </a:xfrm>
          <a:prstGeom prst="flowChartMagneticDisk">
            <a:avLst/>
          </a:prstGeom>
          <a:ln>
            <a:solidFill>
              <a:schemeClr val="bg1"/>
            </a:solidFill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ja-JP" altLang="en-US" sz="1600" b="1" dirty="0">
                <a:solidFill>
                  <a:schemeClr val="l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開発者</a:t>
            </a:r>
            <a:r>
              <a:rPr lang="en-US" altLang="ja-JP" sz="1600" b="1" dirty="0">
                <a:ea typeface="ＭＳ ゴシック" panose="020B0609070205080204" pitchFamily="49" charset="-128"/>
              </a:rPr>
              <a:t>C</a:t>
            </a:r>
          </a:p>
        </p:txBody>
      </p:sp>
      <p:cxnSp>
        <p:nvCxnSpPr>
          <p:cNvPr id="17" name="直線矢印コネクタ 16"/>
          <p:cNvCxnSpPr>
            <a:stCxn id="15" idx="1"/>
            <a:endCxn id="7" idx="2"/>
          </p:cNvCxnSpPr>
          <p:nvPr/>
        </p:nvCxnSpPr>
        <p:spPr>
          <a:xfrm flipV="1">
            <a:off x="2646372" y="2708879"/>
            <a:ext cx="1327713" cy="42811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6" idx="1"/>
            <a:endCxn id="15" idx="3"/>
          </p:cNvCxnSpPr>
          <p:nvPr/>
        </p:nvCxnSpPr>
        <p:spPr>
          <a:xfrm flipV="1">
            <a:off x="2646372" y="3856997"/>
            <a:ext cx="0" cy="297686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3140711" y="3429000"/>
            <a:ext cx="2655425" cy="2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3161869" y="3533779"/>
            <a:ext cx="2655425" cy="2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14" idx="1"/>
            <a:endCxn id="10" idx="3"/>
          </p:cNvCxnSpPr>
          <p:nvPr/>
        </p:nvCxnSpPr>
        <p:spPr>
          <a:xfrm flipV="1">
            <a:off x="6290475" y="3856998"/>
            <a:ext cx="0" cy="297685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ローチャート : 磁気ディスク 39"/>
          <p:cNvSpPr/>
          <p:nvPr/>
        </p:nvSpPr>
        <p:spPr>
          <a:xfrm>
            <a:off x="3995242" y="4852090"/>
            <a:ext cx="988678" cy="720000"/>
          </a:xfrm>
          <a:prstGeom prst="flowChartMagneticDisk">
            <a:avLst/>
          </a:prstGeom>
          <a:ln>
            <a:solidFill>
              <a:schemeClr val="bg1"/>
            </a:solidFill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ja-JP" altLang="en-US" sz="1600" b="1" dirty="0">
                <a:solidFill>
                  <a:schemeClr val="lt1"/>
                </a:solidFill>
                <a:ea typeface="ＭＳ ゴシック" panose="020B0609070205080204" pitchFamily="49" charset="-128"/>
              </a:rPr>
              <a:t>開発者</a:t>
            </a:r>
            <a:r>
              <a:rPr lang="en-US" altLang="ja-JP" sz="1600" b="1" dirty="0">
                <a:solidFill>
                  <a:schemeClr val="lt1"/>
                </a:solidFill>
                <a:ea typeface="ＭＳ ゴシック" panose="020B0609070205080204" pitchFamily="49" charset="-128"/>
              </a:rPr>
              <a:t>E</a:t>
            </a:r>
          </a:p>
        </p:txBody>
      </p:sp>
      <p:cxnSp>
        <p:nvCxnSpPr>
          <p:cNvPr id="43" name="直線矢印コネクタ 42"/>
          <p:cNvCxnSpPr/>
          <p:nvPr/>
        </p:nvCxnSpPr>
        <p:spPr>
          <a:xfrm flipV="1">
            <a:off x="3137858" y="4488136"/>
            <a:ext cx="2655425" cy="2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V="1">
            <a:off x="3159016" y="4592915"/>
            <a:ext cx="2655425" cy="2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2987824" y="4852091"/>
            <a:ext cx="1007418" cy="23309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40" idx="2"/>
            <a:endCxn id="16" idx="3"/>
          </p:cNvCxnSpPr>
          <p:nvPr/>
        </p:nvCxnSpPr>
        <p:spPr>
          <a:xfrm flipH="1" flipV="1">
            <a:off x="2646372" y="4874683"/>
            <a:ext cx="1348870" cy="337407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H="1">
            <a:off x="4983920" y="4852091"/>
            <a:ext cx="956232" cy="23309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40" idx="4"/>
            <a:endCxn id="14" idx="3"/>
          </p:cNvCxnSpPr>
          <p:nvPr/>
        </p:nvCxnSpPr>
        <p:spPr>
          <a:xfrm flipV="1">
            <a:off x="4983920" y="4874683"/>
            <a:ext cx="1306555" cy="337407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flipV="1">
            <a:off x="2916058" y="1697968"/>
            <a:ext cx="0" cy="430287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369274" y="1451031"/>
            <a:ext cx="10935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アップストリーム</a:t>
            </a:r>
            <a:endParaRPr kumimoji="1" lang="ja-JP" altLang="en-US" sz="105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354847" y="2147544"/>
            <a:ext cx="11224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ダウンストリーム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7784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</Words>
  <Application>Microsoft Office PowerPoint</Application>
  <PresentationFormat>画面に合わせる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5</cp:revision>
  <dcterms:created xsi:type="dcterms:W3CDTF">2015-12-29T07:09:29Z</dcterms:created>
  <dcterms:modified xsi:type="dcterms:W3CDTF">2016-04-17T17:51:33Z</dcterms:modified>
</cp:coreProperties>
</file>