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FE40"/>
    <a:srgbClr val="03E729"/>
    <a:srgbClr val="03C924"/>
    <a:srgbClr val="03D726"/>
    <a:srgbClr val="FF0000"/>
    <a:srgbClr val="FF3F3F"/>
    <a:srgbClr val="FF2D2D"/>
    <a:srgbClr val="F7A021"/>
    <a:srgbClr val="4383D1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smtClean="0">
                <a:ea typeface="ＭＳ ゴシック" panose="020B0609070205080204" pitchFamily="49" charset="-128"/>
              </a:rPr>
              <a:t>初期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状態。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ルートディレクトリ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hoge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の直下に二つのファイルがある。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ワーキングディレクトリとインデックスとオブジェクト格納領域が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同期している。</a:t>
            </a:r>
            <a:endParaRPr lang="en-US" altLang="ja-JP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5148064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2" name="直線矢印コネクタ 41"/>
          <p:cNvCxnSpPr>
            <a:stCxn id="41" idx="2"/>
          </p:cNvCxnSpPr>
          <p:nvPr/>
        </p:nvCxnSpPr>
        <p:spPr>
          <a:xfrm flipH="1">
            <a:off x="5411178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292080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44" name="直線矢印コネクタ 43"/>
          <p:cNvCxnSpPr>
            <a:stCxn id="43" idx="2"/>
            <a:endCxn id="41" idx="0"/>
          </p:cNvCxnSpPr>
          <p:nvPr/>
        </p:nvCxnSpPr>
        <p:spPr>
          <a:xfrm flipH="1">
            <a:off x="5616086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en-US" altLang="ja-JP" b="1" dirty="0" smtClean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を編集し、「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add 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」を実行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42" idx="1"/>
          </p:cNvCxnSpPr>
          <p:nvPr/>
        </p:nvCxnSpPr>
        <p:spPr>
          <a:xfrm flipV="1">
            <a:off x="2629051" y="5435569"/>
            <a:ext cx="3895549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Hi!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Hi!</a:t>
            </a:r>
            <a:endParaRPr lang="en-US" altLang="ja-JP" dirty="0"/>
          </a:p>
        </p:txBody>
      </p:sp>
      <p:sp>
        <p:nvSpPr>
          <p:cNvPr id="41" name="下矢印 40"/>
          <p:cNvSpPr/>
          <p:nvPr/>
        </p:nvSpPr>
        <p:spPr>
          <a:xfrm rot="2700000">
            <a:off x="7412433" y="4729019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下矢印 42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148064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5" name="直線矢印コネクタ 44"/>
          <p:cNvCxnSpPr>
            <a:stCxn id="44" idx="2"/>
          </p:cNvCxnSpPr>
          <p:nvPr/>
        </p:nvCxnSpPr>
        <p:spPr>
          <a:xfrm flipH="1">
            <a:off x="5411178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292080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47" name="直線矢印コネクタ 46"/>
          <p:cNvCxnSpPr>
            <a:stCxn id="46" idx="2"/>
            <a:endCxn id="44" idx="0"/>
          </p:cNvCxnSpPr>
          <p:nvPr/>
        </p:nvCxnSpPr>
        <p:spPr>
          <a:xfrm flipH="1">
            <a:off x="5616086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3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HEAD 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」を実行。</a:t>
            </a: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HEAD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ブランチが指すコミットが指すツリー以下にある、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Hello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と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いう内容のブロブを指すようインデックスが更新され、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そのブロブが取り出されてワーキングディレクトリに置かれた。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Hi!</a:t>
            </a:r>
            <a:endParaRPr lang="en-US" altLang="ja-JP" dirty="0"/>
          </a:p>
        </p:txBody>
      </p:sp>
      <p:sp>
        <p:nvSpPr>
          <p:cNvPr id="43" name="下矢印 42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148064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4" name="直線矢印コネクタ 43"/>
          <p:cNvCxnSpPr>
            <a:stCxn id="41" idx="2"/>
          </p:cNvCxnSpPr>
          <p:nvPr/>
        </p:nvCxnSpPr>
        <p:spPr>
          <a:xfrm flipH="1">
            <a:off x="5411178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5292080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2"/>
            <a:endCxn id="41" idx="0"/>
          </p:cNvCxnSpPr>
          <p:nvPr/>
        </p:nvCxnSpPr>
        <p:spPr>
          <a:xfrm flipH="1">
            <a:off x="5616086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下矢印 47"/>
          <p:cNvSpPr/>
          <p:nvPr/>
        </p:nvSpPr>
        <p:spPr>
          <a:xfrm rot="2700000">
            <a:off x="3480405" y="4960794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64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155</Words>
  <Application>Microsoft Office PowerPoint</Application>
  <PresentationFormat>画面に合わせる 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77</cp:revision>
  <dcterms:created xsi:type="dcterms:W3CDTF">2015-12-27T01:04:16Z</dcterms:created>
  <dcterms:modified xsi:type="dcterms:W3CDTF">2016-10-08T04:41:05Z</dcterms:modified>
</cp:coreProperties>
</file>