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1" r:id="rId3"/>
    <p:sldId id="266" r:id="rId4"/>
    <p:sldId id="264" r:id="rId5"/>
    <p:sldId id="265" r:id="rId6"/>
    <p:sldId id="270" r:id="rId7"/>
    <p:sldId id="267" r:id="rId8"/>
    <p:sldId id="269" r:id="rId9"/>
    <p:sldId id="268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FE40"/>
    <a:srgbClr val="03E729"/>
    <a:srgbClr val="03C924"/>
    <a:srgbClr val="03D726"/>
    <a:srgbClr val="FF0000"/>
    <a:srgbClr val="FF3F3F"/>
    <a:srgbClr val="FF2D2D"/>
    <a:srgbClr val="F7A021"/>
    <a:srgbClr val="4383D1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47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19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33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11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58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46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5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0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64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35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89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58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 smtClean="0">
                <a:ea typeface="ＭＳ ゴシック" panose="020B0609070205080204" pitchFamily="49" charset="-128"/>
              </a:rPr>
              <a:t>初期状態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ワーキングディレクトリがクリーン。</a:t>
            </a:r>
            <a:endParaRPr lang="en-US" altLang="ja-JP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コミットが３つあり、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master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ブランチと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dev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ブランチがあり、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ea typeface="ＭＳ ゴシック" panose="020B0609070205080204" pitchFamily="49" charset="-128"/>
              </a:rPr>
              <a:t>m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aster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ブランチがチェックアウトされている。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160" name="角丸四角形 159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161" name="角丸四角形 160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2" name="角丸四角形 161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3" name="角丸四角形 162"/>
          <p:cNvSpPr/>
          <p:nvPr/>
        </p:nvSpPr>
        <p:spPr>
          <a:xfrm>
            <a:off x="6524600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New</a:t>
            </a:r>
          </a:p>
        </p:txBody>
      </p:sp>
      <p:sp>
        <p:nvSpPr>
          <p:cNvPr id="164" name="角丸四角形 163"/>
          <p:cNvSpPr/>
          <p:nvPr/>
        </p:nvSpPr>
        <p:spPr>
          <a:xfrm>
            <a:off x="7763128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Howdy</a:t>
            </a:r>
            <a:endParaRPr lang="ja-JP" altLang="en-US" dirty="0"/>
          </a:p>
        </p:txBody>
      </p:sp>
      <p:sp>
        <p:nvSpPr>
          <p:cNvPr id="165" name="正方形/長方形 164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69" name="正方形/長方形 168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0" name="角丸四角形 169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71" name="角丸四角形 170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72" name="直線矢印コネクタ 171"/>
          <p:cNvCxnSpPr>
            <a:stCxn id="168" idx="3"/>
            <a:endCxn id="164" idx="1"/>
          </p:cNvCxnSpPr>
          <p:nvPr/>
        </p:nvCxnSpPr>
        <p:spPr>
          <a:xfrm flipV="1">
            <a:off x="2629051" y="5435569"/>
            <a:ext cx="5134077" cy="4749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/>
          <p:cNvCxnSpPr>
            <a:stCxn id="169" idx="3"/>
            <a:endCxn id="171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二等辺三角形 173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75" name="直線矢印コネクタ 174"/>
          <p:cNvCxnSpPr>
            <a:stCxn id="174" idx="3"/>
            <a:endCxn id="170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/>
          <p:cNvCxnSpPr>
            <a:stCxn id="174" idx="3"/>
            <a:endCxn id="171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円/楕円 176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78" name="直線矢印コネクタ 177"/>
          <p:cNvCxnSpPr>
            <a:stCxn id="177" idx="4"/>
            <a:endCxn id="174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グループ化 178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80" name="メモ 179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Howdy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グループ化 181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83" name="メモ 182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5" name="グループ化 184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86" name="円/楕円 185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188" name="グループ化 187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89" name="角丸四角形 188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91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正方形/長方形 191"/>
          <p:cNvSpPr/>
          <p:nvPr/>
        </p:nvSpPr>
        <p:spPr>
          <a:xfrm>
            <a:off x="2664542" y="4531434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93" name="グループ化 192"/>
          <p:cNvGrpSpPr/>
          <p:nvPr/>
        </p:nvGrpSpPr>
        <p:grpSpPr>
          <a:xfrm>
            <a:off x="2664543" y="4000102"/>
            <a:ext cx="1065517" cy="521586"/>
            <a:chOff x="1318403" y="3726742"/>
            <a:chExt cx="921501" cy="521586"/>
          </a:xfrm>
        </p:grpSpPr>
        <p:sp>
          <p:nvSpPr>
            <p:cNvPr id="194" name="メモ 193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正方形/長方形 194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6" name="二等辺三角形 195"/>
          <p:cNvSpPr>
            <a:spLocks noChangeAspect="1"/>
          </p:cNvSpPr>
          <p:nvPr/>
        </p:nvSpPr>
        <p:spPr>
          <a:xfrm>
            <a:off x="6201905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7" name="円/楕円 196"/>
          <p:cNvSpPr>
            <a:spLocks noChangeAspect="1"/>
          </p:cNvSpPr>
          <p:nvPr/>
        </p:nvSpPr>
        <p:spPr>
          <a:xfrm>
            <a:off x="6284503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</a:t>
            </a:r>
            <a:endParaRPr lang="ja-JP" altLang="en-US" dirty="0"/>
          </a:p>
        </p:txBody>
      </p:sp>
      <p:cxnSp>
        <p:nvCxnSpPr>
          <p:cNvPr id="198" name="直線矢印コネクタ 197"/>
          <p:cNvCxnSpPr>
            <a:stCxn id="197" idx="2"/>
            <a:endCxn id="177" idx="6"/>
          </p:cNvCxnSpPr>
          <p:nvPr/>
        </p:nvCxnSpPr>
        <p:spPr>
          <a:xfrm flipH="1">
            <a:off x="5418412" y="3437076"/>
            <a:ext cx="866091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/>
          <p:cNvCxnSpPr>
            <a:stCxn id="197" idx="4"/>
            <a:endCxn id="196" idx="0"/>
          </p:cNvCxnSpPr>
          <p:nvPr/>
        </p:nvCxnSpPr>
        <p:spPr>
          <a:xfrm>
            <a:off x="6508603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二等辺三角形 199"/>
          <p:cNvSpPr>
            <a:spLocks noChangeAspect="1"/>
          </p:cNvSpPr>
          <p:nvPr/>
        </p:nvSpPr>
        <p:spPr>
          <a:xfrm>
            <a:off x="7473840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1" name="円/楕円 200"/>
          <p:cNvSpPr>
            <a:spLocks noChangeAspect="1"/>
          </p:cNvSpPr>
          <p:nvPr/>
        </p:nvSpPr>
        <p:spPr>
          <a:xfrm>
            <a:off x="7556438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</a:t>
            </a:r>
            <a:endParaRPr lang="ja-JP" altLang="en-US" dirty="0"/>
          </a:p>
        </p:txBody>
      </p:sp>
      <p:cxnSp>
        <p:nvCxnSpPr>
          <p:cNvPr id="202" name="直線矢印コネクタ 201"/>
          <p:cNvCxnSpPr>
            <a:stCxn id="201" idx="2"/>
            <a:endCxn id="197" idx="6"/>
          </p:cNvCxnSpPr>
          <p:nvPr/>
        </p:nvCxnSpPr>
        <p:spPr>
          <a:xfrm flipH="1">
            <a:off x="6732703" y="3437076"/>
            <a:ext cx="82373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/>
          <p:cNvCxnSpPr>
            <a:stCxn id="201" idx="4"/>
            <a:endCxn id="200" idx="0"/>
          </p:cNvCxnSpPr>
          <p:nvPr/>
        </p:nvCxnSpPr>
        <p:spPr>
          <a:xfrm>
            <a:off x="7780538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正方形/長方形 203"/>
          <p:cNvSpPr/>
          <p:nvPr/>
        </p:nvSpPr>
        <p:spPr>
          <a:xfrm>
            <a:off x="1495118" y="6402178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New.java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線矢印コネクタ 204"/>
          <p:cNvCxnSpPr>
            <a:stCxn id="204" idx="3"/>
            <a:endCxn id="163" idx="2"/>
          </p:cNvCxnSpPr>
          <p:nvPr/>
        </p:nvCxnSpPr>
        <p:spPr>
          <a:xfrm flipV="1">
            <a:off x="2629051" y="5651593"/>
            <a:ext cx="4435400" cy="89460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/>
          <p:cNvCxnSpPr>
            <a:stCxn id="196" idx="3"/>
            <a:endCxn id="170" idx="0"/>
          </p:cNvCxnSpPr>
          <p:nvPr/>
        </p:nvCxnSpPr>
        <p:spPr>
          <a:xfrm flipH="1">
            <a:off x="4607795" y="4534984"/>
            <a:ext cx="190540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/>
          <p:cNvCxnSpPr>
            <a:stCxn id="196" idx="3"/>
            <a:endCxn id="171" idx="0"/>
          </p:cNvCxnSpPr>
          <p:nvPr/>
        </p:nvCxnSpPr>
        <p:spPr>
          <a:xfrm flipH="1">
            <a:off x="5832350" y="4534984"/>
            <a:ext cx="680849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矢印コネクタ 207"/>
          <p:cNvCxnSpPr>
            <a:stCxn id="200" idx="3"/>
            <a:endCxn id="163" idx="0"/>
          </p:cNvCxnSpPr>
          <p:nvPr/>
        </p:nvCxnSpPr>
        <p:spPr>
          <a:xfrm flipH="1">
            <a:off x="7064451" y="4534984"/>
            <a:ext cx="720683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矢印コネクタ 208"/>
          <p:cNvCxnSpPr>
            <a:stCxn id="200" idx="3"/>
            <a:endCxn id="164" idx="0"/>
          </p:cNvCxnSpPr>
          <p:nvPr/>
        </p:nvCxnSpPr>
        <p:spPr>
          <a:xfrm>
            <a:off x="7785134" y="4534984"/>
            <a:ext cx="517845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/>
          <p:cNvCxnSpPr>
            <a:stCxn id="200" idx="3"/>
            <a:endCxn id="171" idx="0"/>
          </p:cNvCxnSpPr>
          <p:nvPr/>
        </p:nvCxnSpPr>
        <p:spPr>
          <a:xfrm flipH="1">
            <a:off x="5832350" y="4534984"/>
            <a:ext cx="195278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/>
          <p:cNvCxnSpPr>
            <a:stCxn id="196" idx="3"/>
            <a:endCxn id="163" idx="0"/>
          </p:cNvCxnSpPr>
          <p:nvPr/>
        </p:nvCxnSpPr>
        <p:spPr>
          <a:xfrm>
            <a:off x="6513199" y="4534984"/>
            <a:ext cx="551252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矢印コネクタ 211"/>
          <p:cNvCxnSpPr>
            <a:stCxn id="165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/>
          <p:cNvCxnSpPr>
            <a:stCxn id="165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/>
          <p:cNvCxnSpPr>
            <a:stCxn id="165" idx="2"/>
          </p:cNvCxnSpPr>
          <p:nvPr/>
        </p:nvCxnSpPr>
        <p:spPr>
          <a:xfrm>
            <a:off x="1944975" y="3340245"/>
            <a:ext cx="1252327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グループ化 215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217" name="二等辺三角形 216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18" name="正方形/長方形 217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sp>
        <p:nvSpPr>
          <p:cNvPr id="219" name="正方形/長方形 218"/>
          <p:cNvSpPr/>
          <p:nvPr/>
        </p:nvSpPr>
        <p:spPr>
          <a:xfrm>
            <a:off x="7740412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220" name="直線矢印コネクタ 219"/>
          <p:cNvCxnSpPr>
            <a:stCxn id="219" idx="2"/>
          </p:cNvCxnSpPr>
          <p:nvPr/>
        </p:nvCxnSpPr>
        <p:spPr>
          <a:xfrm flipH="1">
            <a:off x="8003526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正方形/長方形 220"/>
          <p:cNvSpPr/>
          <p:nvPr/>
        </p:nvSpPr>
        <p:spPr>
          <a:xfrm>
            <a:off x="7884428" y="2287415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HEAD</a:t>
            </a:r>
            <a:endParaRPr lang="ja-JP" altLang="en-US" dirty="0"/>
          </a:p>
        </p:txBody>
      </p:sp>
      <p:cxnSp>
        <p:nvCxnSpPr>
          <p:cNvPr id="222" name="直線矢印コネクタ 221"/>
          <p:cNvCxnSpPr>
            <a:stCxn id="221" idx="2"/>
            <a:endCxn id="219" idx="0"/>
          </p:cNvCxnSpPr>
          <p:nvPr/>
        </p:nvCxnSpPr>
        <p:spPr>
          <a:xfrm flipH="1">
            <a:off x="8208434" y="2575447"/>
            <a:ext cx="144016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正方形/長方形 222"/>
          <p:cNvSpPr/>
          <p:nvPr/>
        </p:nvSpPr>
        <p:spPr>
          <a:xfrm>
            <a:off x="6444208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dev</a:t>
            </a:r>
            <a:endParaRPr lang="ja-JP" altLang="en-US" dirty="0"/>
          </a:p>
        </p:txBody>
      </p:sp>
      <p:cxnSp>
        <p:nvCxnSpPr>
          <p:cNvPr id="224" name="直線矢印コネクタ 223"/>
          <p:cNvCxnSpPr>
            <a:stCxn id="223" idx="2"/>
          </p:cNvCxnSpPr>
          <p:nvPr/>
        </p:nvCxnSpPr>
        <p:spPr>
          <a:xfrm flipH="1">
            <a:off x="6707322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65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 smtClean="0">
                <a:ea typeface="ＭＳ ゴシック" panose="020B0609070205080204" pitchFamily="49" charset="-128"/>
              </a:rPr>
              <a:t>まずはブランチをチェックアウトする。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160" name="角丸四角形 159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161" name="角丸四角形 160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2" name="角丸四角形 161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3" name="角丸四角形 162"/>
          <p:cNvSpPr/>
          <p:nvPr/>
        </p:nvSpPr>
        <p:spPr>
          <a:xfrm>
            <a:off x="6524600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New</a:t>
            </a:r>
          </a:p>
        </p:txBody>
      </p:sp>
      <p:sp>
        <p:nvSpPr>
          <p:cNvPr id="164" name="角丸四角形 163"/>
          <p:cNvSpPr/>
          <p:nvPr/>
        </p:nvSpPr>
        <p:spPr>
          <a:xfrm>
            <a:off x="7763128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Howdy</a:t>
            </a:r>
            <a:endParaRPr lang="ja-JP" altLang="en-US" dirty="0"/>
          </a:p>
        </p:txBody>
      </p:sp>
      <p:sp>
        <p:nvSpPr>
          <p:cNvPr id="165" name="正方形/長方形 164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69" name="正方形/長方形 168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0" name="角丸四角形 169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71" name="角丸四角形 170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72" name="直線矢印コネクタ 171"/>
          <p:cNvCxnSpPr>
            <a:stCxn id="168" idx="3"/>
            <a:endCxn id="164" idx="1"/>
          </p:cNvCxnSpPr>
          <p:nvPr/>
        </p:nvCxnSpPr>
        <p:spPr>
          <a:xfrm flipV="1">
            <a:off x="2629051" y="5435569"/>
            <a:ext cx="5134077" cy="4749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/>
          <p:cNvCxnSpPr>
            <a:stCxn id="169" idx="3"/>
            <a:endCxn id="171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二等辺三角形 173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75" name="直線矢印コネクタ 174"/>
          <p:cNvCxnSpPr>
            <a:stCxn id="174" idx="3"/>
            <a:endCxn id="170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/>
          <p:cNvCxnSpPr>
            <a:stCxn id="174" idx="3"/>
            <a:endCxn id="171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円/楕円 176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78" name="直線矢印コネクタ 177"/>
          <p:cNvCxnSpPr>
            <a:stCxn id="177" idx="4"/>
            <a:endCxn id="174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グループ化 178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80" name="メモ 179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Howdy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グループ化 181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83" name="メモ 182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5" name="グループ化 184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86" name="円/楕円 185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188" name="グループ化 187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89" name="角丸四角形 188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91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正方形/長方形 191"/>
          <p:cNvSpPr/>
          <p:nvPr/>
        </p:nvSpPr>
        <p:spPr>
          <a:xfrm>
            <a:off x="2664542" y="4531434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93" name="グループ化 192"/>
          <p:cNvGrpSpPr/>
          <p:nvPr/>
        </p:nvGrpSpPr>
        <p:grpSpPr>
          <a:xfrm>
            <a:off x="2664543" y="4000102"/>
            <a:ext cx="1065517" cy="521586"/>
            <a:chOff x="1318403" y="3726742"/>
            <a:chExt cx="921501" cy="521586"/>
          </a:xfrm>
        </p:grpSpPr>
        <p:sp>
          <p:nvSpPr>
            <p:cNvPr id="194" name="メモ 193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正方形/長方形 194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6" name="二等辺三角形 195"/>
          <p:cNvSpPr>
            <a:spLocks noChangeAspect="1"/>
          </p:cNvSpPr>
          <p:nvPr/>
        </p:nvSpPr>
        <p:spPr>
          <a:xfrm>
            <a:off x="6201905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7" name="円/楕円 196"/>
          <p:cNvSpPr>
            <a:spLocks noChangeAspect="1"/>
          </p:cNvSpPr>
          <p:nvPr/>
        </p:nvSpPr>
        <p:spPr>
          <a:xfrm>
            <a:off x="6284503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</a:t>
            </a:r>
            <a:endParaRPr lang="ja-JP" altLang="en-US" dirty="0"/>
          </a:p>
        </p:txBody>
      </p:sp>
      <p:cxnSp>
        <p:nvCxnSpPr>
          <p:cNvPr id="198" name="直線矢印コネクタ 197"/>
          <p:cNvCxnSpPr>
            <a:stCxn id="197" idx="2"/>
            <a:endCxn id="177" idx="6"/>
          </p:cNvCxnSpPr>
          <p:nvPr/>
        </p:nvCxnSpPr>
        <p:spPr>
          <a:xfrm flipH="1">
            <a:off x="5418412" y="3437076"/>
            <a:ext cx="866091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/>
          <p:cNvCxnSpPr>
            <a:stCxn id="197" idx="4"/>
            <a:endCxn id="196" idx="0"/>
          </p:cNvCxnSpPr>
          <p:nvPr/>
        </p:nvCxnSpPr>
        <p:spPr>
          <a:xfrm>
            <a:off x="6508603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二等辺三角形 199"/>
          <p:cNvSpPr>
            <a:spLocks noChangeAspect="1"/>
          </p:cNvSpPr>
          <p:nvPr/>
        </p:nvSpPr>
        <p:spPr>
          <a:xfrm>
            <a:off x="7473840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1" name="円/楕円 200"/>
          <p:cNvSpPr>
            <a:spLocks noChangeAspect="1"/>
          </p:cNvSpPr>
          <p:nvPr/>
        </p:nvSpPr>
        <p:spPr>
          <a:xfrm>
            <a:off x="7556438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</a:t>
            </a:r>
            <a:endParaRPr lang="ja-JP" altLang="en-US" dirty="0"/>
          </a:p>
        </p:txBody>
      </p:sp>
      <p:cxnSp>
        <p:nvCxnSpPr>
          <p:cNvPr id="202" name="直線矢印コネクタ 201"/>
          <p:cNvCxnSpPr>
            <a:stCxn id="201" idx="2"/>
            <a:endCxn id="197" idx="6"/>
          </p:cNvCxnSpPr>
          <p:nvPr/>
        </p:nvCxnSpPr>
        <p:spPr>
          <a:xfrm flipH="1">
            <a:off x="6732703" y="3437076"/>
            <a:ext cx="82373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/>
          <p:cNvCxnSpPr>
            <a:stCxn id="201" idx="4"/>
            <a:endCxn id="200" idx="0"/>
          </p:cNvCxnSpPr>
          <p:nvPr/>
        </p:nvCxnSpPr>
        <p:spPr>
          <a:xfrm>
            <a:off x="7780538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正方形/長方形 203"/>
          <p:cNvSpPr/>
          <p:nvPr/>
        </p:nvSpPr>
        <p:spPr>
          <a:xfrm>
            <a:off x="1495118" y="6402178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New.java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線矢印コネクタ 204"/>
          <p:cNvCxnSpPr>
            <a:stCxn id="204" idx="3"/>
            <a:endCxn id="163" idx="2"/>
          </p:cNvCxnSpPr>
          <p:nvPr/>
        </p:nvCxnSpPr>
        <p:spPr>
          <a:xfrm flipV="1">
            <a:off x="2629051" y="5651593"/>
            <a:ext cx="4435400" cy="89460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/>
          <p:cNvCxnSpPr>
            <a:stCxn id="196" idx="3"/>
            <a:endCxn id="170" idx="0"/>
          </p:cNvCxnSpPr>
          <p:nvPr/>
        </p:nvCxnSpPr>
        <p:spPr>
          <a:xfrm flipH="1">
            <a:off x="4607795" y="4534984"/>
            <a:ext cx="190540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/>
          <p:cNvCxnSpPr>
            <a:stCxn id="196" idx="3"/>
            <a:endCxn id="171" idx="0"/>
          </p:cNvCxnSpPr>
          <p:nvPr/>
        </p:nvCxnSpPr>
        <p:spPr>
          <a:xfrm flipH="1">
            <a:off x="5832350" y="4534984"/>
            <a:ext cx="680849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矢印コネクタ 207"/>
          <p:cNvCxnSpPr>
            <a:stCxn id="200" idx="3"/>
            <a:endCxn id="163" idx="0"/>
          </p:cNvCxnSpPr>
          <p:nvPr/>
        </p:nvCxnSpPr>
        <p:spPr>
          <a:xfrm flipH="1">
            <a:off x="7064451" y="4534984"/>
            <a:ext cx="720683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矢印コネクタ 208"/>
          <p:cNvCxnSpPr>
            <a:stCxn id="200" idx="3"/>
            <a:endCxn id="164" idx="0"/>
          </p:cNvCxnSpPr>
          <p:nvPr/>
        </p:nvCxnSpPr>
        <p:spPr>
          <a:xfrm>
            <a:off x="7785134" y="4534984"/>
            <a:ext cx="517845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/>
          <p:cNvCxnSpPr>
            <a:stCxn id="200" idx="3"/>
            <a:endCxn id="171" idx="0"/>
          </p:cNvCxnSpPr>
          <p:nvPr/>
        </p:nvCxnSpPr>
        <p:spPr>
          <a:xfrm flipH="1">
            <a:off x="5832350" y="4534984"/>
            <a:ext cx="195278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/>
          <p:cNvCxnSpPr>
            <a:stCxn id="196" idx="3"/>
            <a:endCxn id="163" idx="0"/>
          </p:cNvCxnSpPr>
          <p:nvPr/>
        </p:nvCxnSpPr>
        <p:spPr>
          <a:xfrm>
            <a:off x="6513199" y="4534984"/>
            <a:ext cx="551252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矢印コネクタ 211"/>
          <p:cNvCxnSpPr>
            <a:stCxn id="165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/>
          <p:cNvCxnSpPr>
            <a:stCxn id="165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/>
          <p:cNvCxnSpPr>
            <a:stCxn id="165" idx="2"/>
          </p:cNvCxnSpPr>
          <p:nvPr/>
        </p:nvCxnSpPr>
        <p:spPr>
          <a:xfrm>
            <a:off x="1944975" y="3340245"/>
            <a:ext cx="1252327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グループ化 215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217" name="二等辺三角形 216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18" name="正方形/長方形 217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sp>
        <p:nvSpPr>
          <p:cNvPr id="219" name="正方形/長方形 218"/>
          <p:cNvSpPr/>
          <p:nvPr/>
        </p:nvSpPr>
        <p:spPr>
          <a:xfrm>
            <a:off x="7740412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220" name="直線矢印コネクタ 219"/>
          <p:cNvCxnSpPr>
            <a:stCxn id="219" idx="2"/>
          </p:cNvCxnSpPr>
          <p:nvPr/>
        </p:nvCxnSpPr>
        <p:spPr>
          <a:xfrm flipH="1">
            <a:off x="8003526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正方形/長方形 220"/>
          <p:cNvSpPr/>
          <p:nvPr/>
        </p:nvSpPr>
        <p:spPr>
          <a:xfrm>
            <a:off x="7884428" y="2287415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HEAD</a:t>
            </a:r>
            <a:endParaRPr lang="ja-JP" altLang="en-US" dirty="0"/>
          </a:p>
        </p:txBody>
      </p:sp>
      <p:cxnSp>
        <p:nvCxnSpPr>
          <p:cNvPr id="222" name="直線矢印コネクタ 221"/>
          <p:cNvCxnSpPr>
            <a:stCxn id="221" idx="2"/>
            <a:endCxn id="219" idx="0"/>
          </p:cNvCxnSpPr>
          <p:nvPr/>
        </p:nvCxnSpPr>
        <p:spPr>
          <a:xfrm flipH="1">
            <a:off x="8208434" y="2575447"/>
            <a:ext cx="144016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正方形/長方形 222"/>
          <p:cNvSpPr/>
          <p:nvPr/>
        </p:nvSpPr>
        <p:spPr>
          <a:xfrm>
            <a:off x="6444208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dev</a:t>
            </a:r>
            <a:endParaRPr lang="ja-JP" altLang="en-US" dirty="0"/>
          </a:p>
        </p:txBody>
      </p:sp>
      <p:cxnSp>
        <p:nvCxnSpPr>
          <p:cNvPr id="224" name="直線矢印コネクタ 223"/>
          <p:cNvCxnSpPr>
            <a:stCxn id="223" idx="2"/>
          </p:cNvCxnSpPr>
          <p:nvPr/>
        </p:nvCxnSpPr>
        <p:spPr>
          <a:xfrm flipH="1">
            <a:off x="6707322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07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checkout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dev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</a:t>
            </a:r>
            <a:r>
              <a:rPr lang="ja-JP" altLang="en-US" b="1" dirty="0">
                <a:ea typeface="ＭＳ ゴシック" panose="020B0609070205080204" pitchFamily="49" charset="-128"/>
              </a:rPr>
              <a:t>を実行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ea typeface="ＭＳ ゴシック" panose="020B0609070205080204" pitchFamily="49" charset="-128"/>
              </a:rPr>
              <a:t>d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ev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が指すコミットが指すツリーに合わせてインデックスが更新され、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160" name="角丸四角形 159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161" name="角丸四角形 160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2" name="角丸四角形 161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3" name="角丸四角形 162"/>
          <p:cNvSpPr/>
          <p:nvPr/>
        </p:nvSpPr>
        <p:spPr>
          <a:xfrm>
            <a:off x="6524600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New</a:t>
            </a:r>
          </a:p>
        </p:txBody>
      </p:sp>
      <p:sp>
        <p:nvSpPr>
          <p:cNvPr id="164" name="角丸四角形 163"/>
          <p:cNvSpPr/>
          <p:nvPr/>
        </p:nvSpPr>
        <p:spPr>
          <a:xfrm>
            <a:off x="7763128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Howdy</a:t>
            </a:r>
            <a:endParaRPr lang="ja-JP" altLang="en-US" dirty="0"/>
          </a:p>
        </p:txBody>
      </p:sp>
      <p:sp>
        <p:nvSpPr>
          <p:cNvPr id="165" name="正方形/長方形 164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69" name="正方形/長方形 168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0" name="角丸四角形 169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71" name="角丸四角形 170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72" name="直線矢印コネクタ 171"/>
          <p:cNvCxnSpPr>
            <a:stCxn id="168" idx="3"/>
            <a:endCxn id="170" idx="1"/>
          </p:cNvCxnSpPr>
          <p:nvPr/>
        </p:nvCxnSpPr>
        <p:spPr>
          <a:xfrm flipV="1">
            <a:off x="2629051" y="5443457"/>
            <a:ext cx="1438893" cy="4670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/>
          <p:cNvCxnSpPr>
            <a:stCxn id="169" idx="3"/>
            <a:endCxn id="171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二等辺三角形 173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75" name="直線矢印コネクタ 174"/>
          <p:cNvCxnSpPr>
            <a:stCxn id="174" idx="3"/>
            <a:endCxn id="170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/>
          <p:cNvCxnSpPr>
            <a:stCxn id="174" idx="3"/>
            <a:endCxn id="171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円/楕円 176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78" name="直線矢印コネクタ 177"/>
          <p:cNvCxnSpPr>
            <a:stCxn id="177" idx="4"/>
            <a:endCxn id="174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グループ化 178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80" name="メモ 179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Howdy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グループ化 181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83" name="メモ 182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5" name="グループ化 184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86" name="円/楕円 185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188" name="グループ化 187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89" name="角丸四角形 188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91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正方形/長方形 191"/>
          <p:cNvSpPr/>
          <p:nvPr/>
        </p:nvSpPr>
        <p:spPr>
          <a:xfrm>
            <a:off x="2664542" y="4531434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93" name="グループ化 192"/>
          <p:cNvGrpSpPr/>
          <p:nvPr/>
        </p:nvGrpSpPr>
        <p:grpSpPr>
          <a:xfrm>
            <a:off x="2664543" y="4000102"/>
            <a:ext cx="1065517" cy="521586"/>
            <a:chOff x="1318403" y="3726742"/>
            <a:chExt cx="921501" cy="521586"/>
          </a:xfrm>
        </p:grpSpPr>
        <p:sp>
          <p:nvSpPr>
            <p:cNvPr id="194" name="メモ 193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正方形/長方形 194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6" name="二等辺三角形 195"/>
          <p:cNvSpPr>
            <a:spLocks noChangeAspect="1"/>
          </p:cNvSpPr>
          <p:nvPr/>
        </p:nvSpPr>
        <p:spPr>
          <a:xfrm>
            <a:off x="6201905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7" name="円/楕円 196"/>
          <p:cNvSpPr>
            <a:spLocks noChangeAspect="1"/>
          </p:cNvSpPr>
          <p:nvPr/>
        </p:nvSpPr>
        <p:spPr>
          <a:xfrm>
            <a:off x="6284503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</a:t>
            </a:r>
            <a:endParaRPr lang="ja-JP" altLang="en-US" dirty="0"/>
          </a:p>
        </p:txBody>
      </p:sp>
      <p:cxnSp>
        <p:nvCxnSpPr>
          <p:cNvPr id="198" name="直線矢印コネクタ 197"/>
          <p:cNvCxnSpPr>
            <a:stCxn id="197" idx="2"/>
            <a:endCxn id="177" idx="6"/>
          </p:cNvCxnSpPr>
          <p:nvPr/>
        </p:nvCxnSpPr>
        <p:spPr>
          <a:xfrm flipH="1">
            <a:off x="5418412" y="3437076"/>
            <a:ext cx="866091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/>
          <p:cNvCxnSpPr>
            <a:stCxn id="197" idx="4"/>
            <a:endCxn id="196" idx="0"/>
          </p:cNvCxnSpPr>
          <p:nvPr/>
        </p:nvCxnSpPr>
        <p:spPr>
          <a:xfrm>
            <a:off x="6508603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二等辺三角形 199"/>
          <p:cNvSpPr>
            <a:spLocks noChangeAspect="1"/>
          </p:cNvSpPr>
          <p:nvPr/>
        </p:nvSpPr>
        <p:spPr>
          <a:xfrm>
            <a:off x="7473840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1" name="円/楕円 200"/>
          <p:cNvSpPr>
            <a:spLocks noChangeAspect="1"/>
          </p:cNvSpPr>
          <p:nvPr/>
        </p:nvSpPr>
        <p:spPr>
          <a:xfrm>
            <a:off x="7556438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</a:t>
            </a:r>
            <a:endParaRPr lang="ja-JP" altLang="en-US" dirty="0"/>
          </a:p>
        </p:txBody>
      </p:sp>
      <p:cxnSp>
        <p:nvCxnSpPr>
          <p:cNvPr id="202" name="直線矢印コネクタ 201"/>
          <p:cNvCxnSpPr>
            <a:stCxn id="201" idx="2"/>
            <a:endCxn id="197" idx="6"/>
          </p:cNvCxnSpPr>
          <p:nvPr/>
        </p:nvCxnSpPr>
        <p:spPr>
          <a:xfrm flipH="1">
            <a:off x="6732703" y="3437076"/>
            <a:ext cx="82373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/>
          <p:cNvCxnSpPr>
            <a:stCxn id="201" idx="4"/>
            <a:endCxn id="200" idx="0"/>
          </p:cNvCxnSpPr>
          <p:nvPr/>
        </p:nvCxnSpPr>
        <p:spPr>
          <a:xfrm>
            <a:off x="7780538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正方形/長方形 203"/>
          <p:cNvSpPr/>
          <p:nvPr/>
        </p:nvSpPr>
        <p:spPr>
          <a:xfrm>
            <a:off x="1495118" y="6402178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New.java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線矢印コネクタ 204"/>
          <p:cNvCxnSpPr>
            <a:stCxn id="204" idx="3"/>
            <a:endCxn id="163" idx="2"/>
          </p:cNvCxnSpPr>
          <p:nvPr/>
        </p:nvCxnSpPr>
        <p:spPr>
          <a:xfrm flipV="1">
            <a:off x="2629051" y="5651593"/>
            <a:ext cx="4435400" cy="89460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/>
          <p:cNvCxnSpPr>
            <a:stCxn id="196" idx="3"/>
            <a:endCxn id="170" idx="0"/>
          </p:cNvCxnSpPr>
          <p:nvPr/>
        </p:nvCxnSpPr>
        <p:spPr>
          <a:xfrm flipH="1">
            <a:off x="4607795" y="4534984"/>
            <a:ext cx="190540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/>
          <p:cNvCxnSpPr>
            <a:stCxn id="196" idx="3"/>
            <a:endCxn id="171" idx="0"/>
          </p:cNvCxnSpPr>
          <p:nvPr/>
        </p:nvCxnSpPr>
        <p:spPr>
          <a:xfrm flipH="1">
            <a:off x="5832350" y="4534984"/>
            <a:ext cx="680849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矢印コネクタ 207"/>
          <p:cNvCxnSpPr>
            <a:stCxn id="200" idx="3"/>
            <a:endCxn id="163" idx="0"/>
          </p:cNvCxnSpPr>
          <p:nvPr/>
        </p:nvCxnSpPr>
        <p:spPr>
          <a:xfrm flipH="1">
            <a:off x="7064451" y="4534984"/>
            <a:ext cx="720683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矢印コネクタ 208"/>
          <p:cNvCxnSpPr>
            <a:stCxn id="200" idx="3"/>
            <a:endCxn id="164" idx="0"/>
          </p:cNvCxnSpPr>
          <p:nvPr/>
        </p:nvCxnSpPr>
        <p:spPr>
          <a:xfrm>
            <a:off x="7785134" y="4534984"/>
            <a:ext cx="517845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/>
          <p:cNvCxnSpPr>
            <a:stCxn id="200" idx="3"/>
            <a:endCxn id="171" idx="0"/>
          </p:cNvCxnSpPr>
          <p:nvPr/>
        </p:nvCxnSpPr>
        <p:spPr>
          <a:xfrm flipH="1">
            <a:off x="5832350" y="4534984"/>
            <a:ext cx="195278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/>
          <p:cNvCxnSpPr>
            <a:stCxn id="196" idx="3"/>
            <a:endCxn id="163" idx="0"/>
          </p:cNvCxnSpPr>
          <p:nvPr/>
        </p:nvCxnSpPr>
        <p:spPr>
          <a:xfrm>
            <a:off x="6513199" y="4534984"/>
            <a:ext cx="551252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矢印コネクタ 211"/>
          <p:cNvCxnSpPr>
            <a:stCxn id="165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/>
          <p:cNvCxnSpPr>
            <a:stCxn id="165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/>
          <p:cNvCxnSpPr>
            <a:stCxn id="165" idx="2"/>
          </p:cNvCxnSpPr>
          <p:nvPr/>
        </p:nvCxnSpPr>
        <p:spPr>
          <a:xfrm>
            <a:off x="1944975" y="3340245"/>
            <a:ext cx="1252327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グループ化 215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217" name="二等辺三角形 216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18" name="正方形/長方形 217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sp>
        <p:nvSpPr>
          <p:cNvPr id="219" name="正方形/長方形 218"/>
          <p:cNvSpPr/>
          <p:nvPr/>
        </p:nvSpPr>
        <p:spPr>
          <a:xfrm>
            <a:off x="7740412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220" name="直線矢印コネクタ 219"/>
          <p:cNvCxnSpPr>
            <a:stCxn id="219" idx="2"/>
          </p:cNvCxnSpPr>
          <p:nvPr/>
        </p:nvCxnSpPr>
        <p:spPr>
          <a:xfrm flipH="1">
            <a:off x="8003526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正方形/長方形 222"/>
          <p:cNvSpPr/>
          <p:nvPr/>
        </p:nvSpPr>
        <p:spPr>
          <a:xfrm>
            <a:off x="6444208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dev</a:t>
            </a:r>
            <a:endParaRPr lang="ja-JP" altLang="en-US" dirty="0"/>
          </a:p>
        </p:txBody>
      </p:sp>
      <p:cxnSp>
        <p:nvCxnSpPr>
          <p:cNvPr id="224" name="直線矢印コネクタ 223"/>
          <p:cNvCxnSpPr>
            <a:stCxn id="223" idx="2"/>
          </p:cNvCxnSpPr>
          <p:nvPr/>
        </p:nvCxnSpPr>
        <p:spPr>
          <a:xfrm flipH="1">
            <a:off x="6707322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下矢印 68"/>
          <p:cNvSpPr/>
          <p:nvPr/>
        </p:nvSpPr>
        <p:spPr>
          <a:xfrm rot="2700000">
            <a:off x="6620924" y="37136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2" name="下矢印 71"/>
          <p:cNvSpPr/>
          <p:nvPr/>
        </p:nvSpPr>
        <p:spPr>
          <a:xfrm rot="2700000">
            <a:off x="3207732" y="5092294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7884428" y="2287415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HEAD</a:t>
            </a:r>
            <a:endParaRPr lang="ja-JP" altLang="en-US" dirty="0"/>
          </a:p>
        </p:txBody>
      </p:sp>
      <p:cxnSp>
        <p:nvCxnSpPr>
          <p:cNvPr id="74" name="直線矢印コネクタ 73"/>
          <p:cNvCxnSpPr>
            <a:stCxn id="73" idx="2"/>
          </p:cNvCxnSpPr>
          <p:nvPr/>
        </p:nvCxnSpPr>
        <p:spPr>
          <a:xfrm flipH="1">
            <a:off x="8208434" y="2575447"/>
            <a:ext cx="144016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1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checkout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dev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</a:t>
            </a:r>
            <a:r>
              <a:rPr lang="ja-JP" altLang="en-US" b="1" dirty="0">
                <a:ea typeface="ＭＳ ゴシック" panose="020B0609070205080204" pitchFamily="49" charset="-128"/>
              </a:rPr>
              <a:t>を実行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ea typeface="ＭＳ ゴシック" panose="020B0609070205080204" pitchFamily="49" charset="-128"/>
              </a:rPr>
              <a:t>d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ev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が指すコミットが指すツリーに合わせてインデックスが更新され、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>
                <a:ea typeface="ＭＳ ゴシック" panose="020B0609070205080204" pitchFamily="49" charset="-128"/>
              </a:rPr>
              <a:t>そのインデックスが指すブロブがワーキングディレクトリに展開され、</a:t>
            </a: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160" name="角丸四角形 159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161" name="角丸四角形 160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2" name="角丸四角形 161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3" name="角丸四角形 162"/>
          <p:cNvSpPr/>
          <p:nvPr/>
        </p:nvSpPr>
        <p:spPr>
          <a:xfrm>
            <a:off x="6524600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New</a:t>
            </a:r>
          </a:p>
        </p:txBody>
      </p:sp>
      <p:sp>
        <p:nvSpPr>
          <p:cNvPr id="164" name="角丸四角形 163"/>
          <p:cNvSpPr/>
          <p:nvPr/>
        </p:nvSpPr>
        <p:spPr>
          <a:xfrm>
            <a:off x="7763128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Howdy</a:t>
            </a:r>
            <a:endParaRPr lang="ja-JP" altLang="en-US" dirty="0"/>
          </a:p>
        </p:txBody>
      </p:sp>
      <p:sp>
        <p:nvSpPr>
          <p:cNvPr id="165" name="正方形/長方形 164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69" name="正方形/長方形 168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0" name="角丸四角形 169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71" name="角丸四角形 170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72" name="直線矢印コネクタ 171"/>
          <p:cNvCxnSpPr>
            <a:stCxn id="168" idx="3"/>
            <a:endCxn id="170" idx="1"/>
          </p:cNvCxnSpPr>
          <p:nvPr/>
        </p:nvCxnSpPr>
        <p:spPr>
          <a:xfrm flipV="1">
            <a:off x="2629051" y="5443457"/>
            <a:ext cx="1438893" cy="4670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/>
          <p:cNvCxnSpPr>
            <a:stCxn id="169" idx="3"/>
            <a:endCxn id="171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二等辺三角形 173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75" name="直線矢印コネクタ 174"/>
          <p:cNvCxnSpPr>
            <a:stCxn id="174" idx="3"/>
            <a:endCxn id="170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/>
          <p:cNvCxnSpPr>
            <a:stCxn id="174" idx="3"/>
            <a:endCxn id="171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円/楕円 176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178" name="直線矢印コネクタ 177"/>
          <p:cNvCxnSpPr>
            <a:stCxn id="177" idx="4"/>
            <a:endCxn id="174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グループ化 178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80" name="メモ 179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Hello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グループ化 181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83" name="メモ 182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5" name="グループ化 184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86" name="円/楕円 185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188" name="グループ化 187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89" name="角丸四角形 188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91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正方形/長方形 191"/>
          <p:cNvSpPr/>
          <p:nvPr/>
        </p:nvSpPr>
        <p:spPr>
          <a:xfrm>
            <a:off x="2664542" y="4531434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93" name="グループ化 192"/>
          <p:cNvGrpSpPr/>
          <p:nvPr/>
        </p:nvGrpSpPr>
        <p:grpSpPr>
          <a:xfrm>
            <a:off x="2664543" y="4000102"/>
            <a:ext cx="1065517" cy="521586"/>
            <a:chOff x="1318403" y="3726742"/>
            <a:chExt cx="921501" cy="521586"/>
          </a:xfrm>
        </p:grpSpPr>
        <p:sp>
          <p:nvSpPr>
            <p:cNvPr id="194" name="メモ 193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正方形/長方形 194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6" name="二等辺三角形 195"/>
          <p:cNvSpPr>
            <a:spLocks noChangeAspect="1"/>
          </p:cNvSpPr>
          <p:nvPr/>
        </p:nvSpPr>
        <p:spPr>
          <a:xfrm>
            <a:off x="6201905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7" name="円/楕円 196"/>
          <p:cNvSpPr>
            <a:spLocks noChangeAspect="1"/>
          </p:cNvSpPr>
          <p:nvPr/>
        </p:nvSpPr>
        <p:spPr>
          <a:xfrm>
            <a:off x="6284503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</a:t>
            </a:r>
            <a:endParaRPr lang="ja-JP" altLang="en-US" dirty="0"/>
          </a:p>
        </p:txBody>
      </p:sp>
      <p:cxnSp>
        <p:nvCxnSpPr>
          <p:cNvPr id="198" name="直線矢印コネクタ 197"/>
          <p:cNvCxnSpPr>
            <a:stCxn id="197" idx="2"/>
            <a:endCxn id="177" idx="6"/>
          </p:cNvCxnSpPr>
          <p:nvPr/>
        </p:nvCxnSpPr>
        <p:spPr>
          <a:xfrm flipH="1">
            <a:off x="5418412" y="3437076"/>
            <a:ext cx="866091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/>
          <p:cNvCxnSpPr>
            <a:stCxn id="197" idx="4"/>
            <a:endCxn id="196" idx="0"/>
          </p:cNvCxnSpPr>
          <p:nvPr/>
        </p:nvCxnSpPr>
        <p:spPr>
          <a:xfrm>
            <a:off x="6508603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二等辺三角形 199"/>
          <p:cNvSpPr>
            <a:spLocks noChangeAspect="1"/>
          </p:cNvSpPr>
          <p:nvPr/>
        </p:nvSpPr>
        <p:spPr>
          <a:xfrm>
            <a:off x="7473840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1" name="円/楕円 200"/>
          <p:cNvSpPr>
            <a:spLocks noChangeAspect="1"/>
          </p:cNvSpPr>
          <p:nvPr/>
        </p:nvSpPr>
        <p:spPr>
          <a:xfrm>
            <a:off x="7556438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</a:t>
            </a:r>
            <a:endParaRPr lang="ja-JP" altLang="en-US" dirty="0"/>
          </a:p>
        </p:txBody>
      </p:sp>
      <p:cxnSp>
        <p:nvCxnSpPr>
          <p:cNvPr id="202" name="直線矢印コネクタ 201"/>
          <p:cNvCxnSpPr>
            <a:stCxn id="201" idx="2"/>
            <a:endCxn id="197" idx="6"/>
          </p:cNvCxnSpPr>
          <p:nvPr/>
        </p:nvCxnSpPr>
        <p:spPr>
          <a:xfrm flipH="1">
            <a:off x="6732703" y="3437076"/>
            <a:ext cx="82373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/>
          <p:cNvCxnSpPr>
            <a:stCxn id="201" idx="4"/>
            <a:endCxn id="200" idx="0"/>
          </p:cNvCxnSpPr>
          <p:nvPr/>
        </p:nvCxnSpPr>
        <p:spPr>
          <a:xfrm>
            <a:off x="7780538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正方形/長方形 203"/>
          <p:cNvSpPr/>
          <p:nvPr/>
        </p:nvSpPr>
        <p:spPr>
          <a:xfrm>
            <a:off x="1495118" y="6402178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New.java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線矢印コネクタ 204"/>
          <p:cNvCxnSpPr>
            <a:stCxn id="204" idx="3"/>
            <a:endCxn id="163" idx="2"/>
          </p:cNvCxnSpPr>
          <p:nvPr/>
        </p:nvCxnSpPr>
        <p:spPr>
          <a:xfrm flipV="1">
            <a:off x="2629051" y="5651593"/>
            <a:ext cx="4435400" cy="89460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/>
          <p:cNvCxnSpPr>
            <a:stCxn id="196" idx="3"/>
            <a:endCxn id="170" idx="0"/>
          </p:cNvCxnSpPr>
          <p:nvPr/>
        </p:nvCxnSpPr>
        <p:spPr>
          <a:xfrm flipH="1">
            <a:off x="4607795" y="4534984"/>
            <a:ext cx="190540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/>
          <p:cNvCxnSpPr>
            <a:stCxn id="196" idx="3"/>
            <a:endCxn id="171" idx="0"/>
          </p:cNvCxnSpPr>
          <p:nvPr/>
        </p:nvCxnSpPr>
        <p:spPr>
          <a:xfrm flipH="1">
            <a:off x="5832350" y="4534984"/>
            <a:ext cx="680849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矢印コネクタ 207"/>
          <p:cNvCxnSpPr>
            <a:stCxn id="200" idx="3"/>
            <a:endCxn id="163" idx="0"/>
          </p:cNvCxnSpPr>
          <p:nvPr/>
        </p:nvCxnSpPr>
        <p:spPr>
          <a:xfrm flipH="1">
            <a:off x="7064451" y="4534984"/>
            <a:ext cx="720683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矢印コネクタ 208"/>
          <p:cNvCxnSpPr>
            <a:stCxn id="200" idx="3"/>
            <a:endCxn id="164" idx="0"/>
          </p:cNvCxnSpPr>
          <p:nvPr/>
        </p:nvCxnSpPr>
        <p:spPr>
          <a:xfrm>
            <a:off x="7785134" y="4534984"/>
            <a:ext cx="517845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/>
          <p:cNvCxnSpPr>
            <a:stCxn id="200" idx="3"/>
            <a:endCxn id="171" idx="0"/>
          </p:cNvCxnSpPr>
          <p:nvPr/>
        </p:nvCxnSpPr>
        <p:spPr>
          <a:xfrm flipH="1">
            <a:off x="5832350" y="4534984"/>
            <a:ext cx="195278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/>
          <p:cNvCxnSpPr>
            <a:stCxn id="196" idx="3"/>
            <a:endCxn id="163" idx="0"/>
          </p:cNvCxnSpPr>
          <p:nvPr/>
        </p:nvCxnSpPr>
        <p:spPr>
          <a:xfrm>
            <a:off x="6513199" y="4534984"/>
            <a:ext cx="551252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矢印コネクタ 211"/>
          <p:cNvCxnSpPr>
            <a:stCxn id="165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/>
          <p:cNvCxnSpPr>
            <a:stCxn id="165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/>
          <p:cNvCxnSpPr>
            <a:stCxn id="165" idx="2"/>
          </p:cNvCxnSpPr>
          <p:nvPr/>
        </p:nvCxnSpPr>
        <p:spPr>
          <a:xfrm>
            <a:off x="1944975" y="3340245"/>
            <a:ext cx="1252327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グループ化 215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217" name="二等辺三角形 216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18" name="正方形/長方形 217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sp>
        <p:nvSpPr>
          <p:cNvPr id="219" name="正方形/長方形 218"/>
          <p:cNvSpPr/>
          <p:nvPr/>
        </p:nvSpPr>
        <p:spPr>
          <a:xfrm>
            <a:off x="7740412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220" name="直線矢印コネクタ 219"/>
          <p:cNvCxnSpPr>
            <a:stCxn id="219" idx="2"/>
          </p:cNvCxnSpPr>
          <p:nvPr/>
        </p:nvCxnSpPr>
        <p:spPr>
          <a:xfrm flipH="1">
            <a:off x="8003526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正方形/長方形 222"/>
          <p:cNvSpPr/>
          <p:nvPr/>
        </p:nvSpPr>
        <p:spPr>
          <a:xfrm>
            <a:off x="6444208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dev</a:t>
            </a:r>
            <a:endParaRPr lang="ja-JP" altLang="en-US" dirty="0"/>
          </a:p>
        </p:txBody>
      </p:sp>
      <p:cxnSp>
        <p:nvCxnSpPr>
          <p:cNvPr id="224" name="直線矢印コネクタ 223"/>
          <p:cNvCxnSpPr>
            <a:stCxn id="223" idx="2"/>
          </p:cNvCxnSpPr>
          <p:nvPr/>
        </p:nvCxnSpPr>
        <p:spPr>
          <a:xfrm flipH="1">
            <a:off x="6707322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下矢印 68"/>
          <p:cNvSpPr/>
          <p:nvPr/>
        </p:nvSpPr>
        <p:spPr>
          <a:xfrm rot="2700000">
            <a:off x="6620924" y="37136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2" name="下矢印 71"/>
          <p:cNvSpPr/>
          <p:nvPr/>
        </p:nvSpPr>
        <p:spPr>
          <a:xfrm rot="2700000">
            <a:off x="3207732" y="5092294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7884428" y="2287415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HEAD</a:t>
            </a:r>
            <a:endParaRPr lang="ja-JP" altLang="en-US" dirty="0"/>
          </a:p>
        </p:txBody>
      </p:sp>
      <p:cxnSp>
        <p:nvCxnSpPr>
          <p:cNvPr id="74" name="直線矢印コネクタ 73"/>
          <p:cNvCxnSpPr>
            <a:stCxn id="73" idx="2"/>
          </p:cNvCxnSpPr>
          <p:nvPr/>
        </p:nvCxnSpPr>
        <p:spPr>
          <a:xfrm flipH="1">
            <a:off x="8208434" y="2575447"/>
            <a:ext cx="144016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下矢印 74"/>
          <p:cNvSpPr/>
          <p:nvPr/>
        </p:nvSpPr>
        <p:spPr>
          <a:xfrm rot="2700000">
            <a:off x="1044494" y="34895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12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checkout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dev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</a:t>
            </a:r>
            <a:r>
              <a:rPr lang="ja-JP" altLang="en-US" b="1" dirty="0">
                <a:ea typeface="ＭＳ ゴシック" panose="020B0609070205080204" pitchFamily="49" charset="-128"/>
              </a:rPr>
              <a:t>を実行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ea typeface="ＭＳ ゴシック" panose="020B0609070205080204" pitchFamily="49" charset="-128"/>
              </a:rPr>
              <a:t>d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ev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が指すコミットが指すツリーに合わせてインデックスが更新され、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そのインデックスが指すブロブがワーキングディレクトリに展開され、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en-US" altLang="ja-JP" b="1" dirty="0" smtClean="0">
                <a:ea typeface="ＭＳ ゴシック" panose="020B0609070205080204" pitchFamily="49" charset="-128"/>
              </a:rPr>
              <a:t>HEAD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dev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を指すよう更新された。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160" name="角丸四角形 159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161" name="角丸四角形 160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2" name="角丸四角形 161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3" name="角丸四角形 162"/>
          <p:cNvSpPr/>
          <p:nvPr/>
        </p:nvSpPr>
        <p:spPr>
          <a:xfrm>
            <a:off x="6524600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New</a:t>
            </a:r>
          </a:p>
        </p:txBody>
      </p:sp>
      <p:sp>
        <p:nvSpPr>
          <p:cNvPr id="164" name="角丸四角形 163"/>
          <p:cNvSpPr/>
          <p:nvPr/>
        </p:nvSpPr>
        <p:spPr>
          <a:xfrm>
            <a:off x="7763128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Howdy</a:t>
            </a:r>
            <a:endParaRPr lang="ja-JP" altLang="en-US" dirty="0"/>
          </a:p>
        </p:txBody>
      </p:sp>
      <p:sp>
        <p:nvSpPr>
          <p:cNvPr id="165" name="正方形/長方形 164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69" name="正方形/長方形 168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0" name="角丸四角形 169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71" name="角丸四角形 170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72" name="直線矢印コネクタ 171"/>
          <p:cNvCxnSpPr>
            <a:stCxn id="168" idx="3"/>
            <a:endCxn id="170" idx="1"/>
          </p:cNvCxnSpPr>
          <p:nvPr/>
        </p:nvCxnSpPr>
        <p:spPr>
          <a:xfrm flipV="1">
            <a:off x="2629051" y="5443457"/>
            <a:ext cx="1438893" cy="4670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/>
          <p:cNvCxnSpPr>
            <a:stCxn id="169" idx="3"/>
            <a:endCxn id="171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二等辺三角形 173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75" name="直線矢印コネクタ 174"/>
          <p:cNvCxnSpPr>
            <a:stCxn id="174" idx="3"/>
            <a:endCxn id="170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/>
          <p:cNvCxnSpPr>
            <a:stCxn id="174" idx="3"/>
            <a:endCxn id="171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円/楕円 176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78" name="直線矢印コネクタ 177"/>
          <p:cNvCxnSpPr>
            <a:stCxn id="177" idx="4"/>
            <a:endCxn id="174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グループ化 178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80" name="メモ 179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Hello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グループ化 181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83" name="メモ 182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5" name="グループ化 184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86" name="円/楕円 185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188" name="グループ化 187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89" name="角丸四角形 188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91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正方形/長方形 191"/>
          <p:cNvSpPr/>
          <p:nvPr/>
        </p:nvSpPr>
        <p:spPr>
          <a:xfrm>
            <a:off x="2664542" y="4531434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93" name="グループ化 192"/>
          <p:cNvGrpSpPr/>
          <p:nvPr/>
        </p:nvGrpSpPr>
        <p:grpSpPr>
          <a:xfrm>
            <a:off x="2664543" y="4000102"/>
            <a:ext cx="1065517" cy="521586"/>
            <a:chOff x="1318403" y="3726742"/>
            <a:chExt cx="921501" cy="521586"/>
          </a:xfrm>
        </p:grpSpPr>
        <p:sp>
          <p:nvSpPr>
            <p:cNvPr id="194" name="メモ 193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正方形/長方形 194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6" name="二等辺三角形 195"/>
          <p:cNvSpPr>
            <a:spLocks noChangeAspect="1"/>
          </p:cNvSpPr>
          <p:nvPr/>
        </p:nvSpPr>
        <p:spPr>
          <a:xfrm>
            <a:off x="6201905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7" name="円/楕円 196"/>
          <p:cNvSpPr>
            <a:spLocks noChangeAspect="1"/>
          </p:cNvSpPr>
          <p:nvPr/>
        </p:nvSpPr>
        <p:spPr>
          <a:xfrm>
            <a:off x="6284503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</a:t>
            </a:r>
            <a:endParaRPr lang="ja-JP" altLang="en-US" dirty="0"/>
          </a:p>
        </p:txBody>
      </p:sp>
      <p:cxnSp>
        <p:nvCxnSpPr>
          <p:cNvPr id="198" name="直線矢印コネクタ 197"/>
          <p:cNvCxnSpPr>
            <a:stCxn id="197" idx="2"/>
            <a:endCxn id="177" idx="6"/>
          </p:cNvCxnSpPr>
          <p:nvPr/>
        </p:nvCxnSpPr>
        <p:spPr>
          <a:xfrm flipH="1">
            <a:off x="5418412" y="3437076"/>
            <a:ext cx="866091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/>
          <p:cNvCxnSpPr>
            <a:stCxn id="197" idx="4"/>
            <a:endCxn id="196" idx="0"/>
          </p:cNvCxnSpPr>
          <p:nvPr/>
        </p:nvCxnSpPr>
        <p:spPr>
          <a:xfrm>
            <a:off x="6508603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二等辺三角形 199"/>
          <p:cNvSpPr>
            <a:spLocks noChangeAspect="1"/>
          </p:cNvSpPr>
          <p:nvPr/>
        </p:nvSpPr>
        <p:spPr>
          <a:xfrm>
            <a:off x="7473840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1" name="円/楕円 200"/>
          <p:cNvSpPr>
            <a:spLocks noChangeAspect="1"/>
          </p:cNvSpPr>
          <p:nvPr/>
        </p:nvSpPr>
        <p:spPr>
          <a:xfrm>
            <a:off x="7556438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</a:t>
            </a:r>
            <a:endParaRPr lang="ja-JP" altLang="en-US" dirty="0"/>
          </a:p>
        </p:txBody>
      </p:sp>
      <p:cxnSp>
        <p:nvCxnSpPr>
          <p:cNvPr id="202" name="直線矢印コネクタ 201"/>
          <p:cNvCxnSpPr>
            <a:stCxn id="201" idx="2"/>
            <a:endCxn id="197" idx="6"/>
          </p:cNvCxnSpPr>
          <p:nvPr/>
        </p:nvCxnSpPr>
        <p:spPr>
          <a:xfrm flipH="1">
            <a:off x="6732703" y="3437076"/>
            <a:ext cx="82373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/>
          <p:cNvCxnSpPr>
            <a:stCxn id="201" idx="4"/>
            <a:endCxn id="200" idx="0"/>
          </p:cNvCxnSpPr>
          <p:nvPr/>
        </p:nvCxnSpPr>
        <p:spPr>
          <a:xfrm>
            <a:off x="7780538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正方形/長方形 203"/>
          <p:cNvSpPr/>
          <p:nvPr/>
        </p:nvSpPr>
        <p:spPr>
          <a:xfrm>
            <a:off x="1495118" y="6402178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New.java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線矢印コネクタ 204"/>
          <p:cNvCxnSpPr>
            <a:stCxn id="204" idx="3"/>
            <a:endCxn id="163" idx="2"/>
          </p:cNvCxnSpPr>
          <p:nvPr/>
        </p:nvCxnSpPr>
        <p:spPr>
          <a:xfrm flipV="1">
            <a:off x="2629051" y="5651593"/>
            <a:ext cx="4435400" cy="89460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/>
          <p:cNvCxnSpPr>
            <a:stCxn id="196" idx="3"/>
            <a:endCxn id="170" idx="0"/>
          </p:cNvCxnSpPr>
          <p:nvPr/>
        </p:nvCxnSpPr>
        <p:spPr>
          <a:xfrm flipH="1">
            <a:off x="4607795" y="4534984"/>
            <a:ext cx="190540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/>
          <p:cNvCxnSpPr>
            <a:stCxn id="196" idx="3"/>
            <a:endCxn id="171" idx="0"/>
          </p:cNvCxnSpPr>
          <p:nvPr/>
        </p:nvCxnSpPr>
        <p:spPr>
          <a:xfrm flipH="1">
            <a:off x="5832350" y="4534984"/>
            <a:ext cx="680849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矢印コネクタ 207"/>
          <p:cNvCxnSpPr>
            <a:stCxn id="200" idx="3"/>
            <a:endCxn id="163" idx="0"/>
          </p:cNvCxnSpPr>
          <p:nvPr/>
        </p:nvCxnSpPr>
        <p:spPr>
          <a:xfrm flipH="1">
            <a:off x="7064451" y="4534984"/>
            <a:ext cx="720683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矢印コネクタ 208"/>
          <p:cNvCxnSpPr>
            <a:stCxn id="200" idx="3"/>
            <a:endCxn id="164" idx="0"/>
          </p:cNvCxnSpPr>
          <p:nvPr/>
        </p:nvCxnSpPr>
        <p:spPr>
          <a:xfrm>
            <a:off x="7785134" y="4534984"/>
            <a:ext cx="517845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/>
          <p:cNvCxnSpPr>
            <a:stCxn id="200" idx="3"/>
            <a:endCxn id="171" idx="0"/>
          </p:cNvCxnSpPr>
          <p:nvPr/>
        </p:nvCxnSpPr>
        <p:spPr>
          <a:xfrm flipH="1">
            <a:off x="5832350" y="4534984"/>
            <a:ext cx="195278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/>
          <p:cNvCxnSpPr>
            <a:stCxn id="196" idx="3"/>
            <a:endCxn id="163" idx="0"/>
          </p:cNvCxnSpPr>
          <p:nvPr/>
        </p:nvCxnSpPr>
        <p:spPr>
          <a:xfrm>
            <a:off x="6513199" y="4534984"/>
            <a:ext cx="551252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矢印コネクタ 211"/>
          <p:cNvCxnSpPr>
            <a:stCxn id="165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/>
          <p:cNvCxnSpPr>
            <a:stCxn id="165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/>
          <p:cNvCxnSpPr>
            <a:stCxn id="165" idx="2"/>
          </p:cNvCxnSpPr>
          <p:nvPr/>
        </p:nvCxnSpPr>
        <p:spPr>
          <a:xfrm>
            <a:off x="1944975" y="3340245"/>
            <a:ext cx="1252327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グループ化 215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217" name="二等辺三角形 216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18" name="正方形/長方形 217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sp>
        <p:nvSpPr>
          <p:cNvPr id="219" name="正方形/長方形 218"/>
          <p:cNvSpPr/>
          <p:nvPr/>
        </p:nvSpPr>
        <p:spPr>
          <a:xfrm>
            <a:off x="7740412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220" name="直線矢印コネクタ 219"/>
          <p:cNvCxnSpPr>
            <a:stCxn id="219" idx="2"/>
          </p:cNvCxnSpPr>
          <p:nvPr/>
        </p:nvCxnSpPr>
        <p:spPr>
          <a:xfrm flipH="1">
            <a:off x="8003526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正方形/長方形 220"/>
          <p:cNvSpPr/>
          <p:nvPr/>
        </p:nvSpPr>
        <p:spPr>
          <a:xfrm>
            <a:off x="6588284" y="2287415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HEAD</a:t>
            </a:r>
            <a:endParaRPr lang="ja-JP" altLang="en-US" dirty="0"/>
          </a:p>
        </p:txBody>
      </p:sp>
      <p:cxnSp>
        <p:nvCxnSpPr>
          <p:cNvPr id="222" name="直線矢印コネクタ 221"/>
          <p:cNvCxnSpPr>
            <a:stCxn id="221" idx="2"/>
          </p:cNvCxnSpPr>
          <p:nvPr/>
        </p:nvCxnSpPr>
        <p:spPr>
          <a:xfrm flipH="1">
            <a:off x="6912290" y="2575447"/>
            <a:ext cx="144016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正方形/長方形 222"/>
          <p:cNvSpPr/>
          <p:nvPr/>
        </p:nvSpPr>
        <p:spPr>
          <a:xfrm>
            <a:off x="6444208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dev</a:t>
            </a:r>
            <a:endParaRPr lang="ja-JP" altLang="en-US" dirty="0"/>
          </a:p>
        </p:txBody>
      </p:sp>
      <p:cxnSp>
        <p:nvCxnSpPr>
          <p:cNvPr id="224" name="直線矢印コネクタ 223"/>
          <p:cNvCxnSpPr>
            <a:stCxn id="223" idx="2"/>
          </p:cNvCxnSpPr>
          <p:nvPr/>
        </p:nvCxnSpPr>
        <p:spPr>
          <a:xfrm flipH="1">
            <a:off x="6707322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下矢印 67"/>
          <p:cNvSpPr/>
          <p:nvPr/>
        </p:nvSpPr>
        <p:spPr>
          <a:xfrm rot="2700000">
            <a:off x="1044494" y="34895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9" name="下矢印 68"/>
          <p:cNvSpPr/>
          <p:nvPr/>
        </p:nvSpPr>
        <p:spPr>
          <a:xfrm rot="2700000">
            <a:off x="6620924" y="37136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0" name="下矢印 69"/>
          <p:cNvSpPr/>
          <p:nvPr/>
        </p:nvSpPr>
        <p:spPr>
          <a:xfrm rot="2700000">
            <a:off x="7484268" y="1836418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2" name="下矢印 71"/>
          <p:cNvSpPr/>
          <p:nvPr/>
        </p:nvSpPr>
        <p:spPr>
          <a:xfrm rot="2700000">
            <a:off x="3207732" y="5092294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6433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 smtClean="0">
                <a:ea typeface="ＭＳ ゴシック" panose="020B0609070205080204" pitchFamily="49" charset="-128"/>
              </a:rPr>
              <a:t>次にコミットのチェックアウトをする。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160" name="角丸四角形 159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161" name="角丸四角形 160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2" name="角丸四角形 161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3" name="角丸四角形 162"/>
          <p:cNvSpPr/>
          <p:nvPr/>
        </p:nvSpPr>
        <p:spPr>
          <a:xfrm>
            <a:off x="6524600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New</a:t>
            </a:r>
          </a:p>
        </p:txBody>
      </p:sp>
      <p:sp>
        <p:nvSpPr>
          <p:cNvPr id="164" name="角丸四角形 163"/>
          <p:cNvSpPr/>
          <p:nvPr/>
        </p:nvSpPr>
        <p:spPr>
          <a:xfrm>
            <a:off x="7763128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Howdy</a:t>
            </a:r>
            <a:endParaRPr lang="ja-JP" altLang="en-US" dirty="0"/>
          </a:p>
        </p:txBody>
      </p:sp>
      <p:sp>
        <p:nvSpPr>
          <p:cNvPr id="165" name="正方形/長方形 164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69" name="正方形/長方形 168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0" name="角丸四角形 169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71" name="角丸四角形 170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72" name="直線矢印コネクタ 171"/>
          <p:cNvCxnSpPr>
            <a:stCxn id="168" idx="3"/>
            <a:endCxn id="170" idx="1"/>
          </p:cNvCxnSpPr>
          <p:nvPr/>
        </p:nvCxnSpPr>
        <p:spPr>
          <a:xfrm flipV="1">
            <a:off x="2629051" y="5443457"/>
            <a:ext cx="1438893" cy="4670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/>
          <p:cNvCxnSpPr>
            <a:stCxn id="169" idx="3"/>
            <a:endCxn id="171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二等辺三角形 173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75" name="直線矢印コネクタ 174"/>
          <p:cNvCxnSpPr>
            <a:stCxn id="174" idx="3"/>
            <a:endCxn id="170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/>
          <p:cNvCxnSpPr>
            <a:stCxn id="174" idx="3"/>
            <a:endCxn id="171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円/楕円 176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78" name="直線矢印コネクタ 177"/>
          <p:cNvCxnSpPr>
            <a:stCxn id="177" idx="4"/>
            <a:endCxn id="174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グループ化 178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80" name="メモ 179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Hello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グループ化 181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83" name="メモ 182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5" name="グループ化 184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86" name="円/楕円 185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188" name="グループ化 187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89" name="角丸四角形 188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91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正方形/長方形 191"/>
          <p:cNvSpPr/>
          <p:nvPr/>
        </p:nvSpPr>
        <p:spPr>
          <a:xfrm>
            <a:off x="2664542" y="4531434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93" name="グループ化 192"/>
          <p:cNvGrpSpPr/>
          <p:nvPr/>
        </p:nvGrpSpPr>
        <p:grpSpPr>
          <a:xfrm>
            <a:off x="2664543" y="4000102"/>
            <a:ext cx="1065517" cy="521586"/>
            <a:chOff x="1318403" y="3726742"/>
            <a:chExt cx="921501" cy="521586"/>
          </a:xfrm>
        </p:grpSpPr>
        <p:sp>
          <p:nvSpPr>
            <p:cNvPr id="194" name="メモ 193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正方形/長方形 194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6" name="二等辺三角形 195"/>
          <p:cNvSpPr>
            <a:spLocks noChangeAspect="1"/>
          </p:cNvSpPr>
          <p:nvPr/>
        </p:nvSpPr>
        <p:spPr>
          <a:xfrm>
            <a:off x="6201905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7" name="円/楕円 196"/>
          <p:cNvSpPr>
            <a:spLocks noChangeAspect="1"/>
          </p:cNvSpPr>
          <p:nvPr/>
        </p:nvSpPr>
        <p:spPr>
          <a:xfrm>
            <a:off x="6284503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</a:t>
            </a:r>
            <a:endParaRPr lang="ja-JP" altLang="en-US" dirty="0"/>
          </a:p>
        </p:txBody>
      </p:sp>
      <p:cxnSp>
        <p:nvCxnSpPr>
          <p:cNvPr id="198" name="直線矢印コネクタ 197"/>
          <p:cNvCxnSpPr>
            <a:stCxn id="197" idx="2"/>
            <a:endCxn id="177" idx="6"/>
          </p:cNvCxnSpPr>
          <p:nvPr/>
        </p:nvCxnSpPr>
        <p:spPr>
          <a:xfrm flipH="1">
            <a:off x="5418412" y="3437076"/>
            <a:ext cx="866091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/>
          <p:cNvCxnSpPr>
            <a:stCxn id="197" idx="4"/>
            <a:endCxn id="196" idx="0"/>
          </p:cNvCxnSpPr>
          <p:nvPr/>
        </p:nvCxnSpPr>
        <p:spPr>
          <a:xfrm>
            <a:off x="6508603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二等辺三角形 199"/>
          <p:cNvSpPr>
            <a:spLocks noChangeAspect="1"/>
          </p:cNvSpPr>
          <p:nvPr/>
        </p:nvSpPr>
        <p:spPr>
          <a:xfrm>
            <a:off x="7473840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1" name="円/楕円 200"/>
          <p:cNvSpPr>
            <a:spLocks noChangeAspect="1"/>
          </p:cNvSpPr>
          <p:nvPr/>
        </p:nvSpPr>
        <p:spPr>
          <a:xfrm>
            <a:off x="7556438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</a:t>
            </a:r>
            <a:endParaRPr lang="ja-JP" altLang="en-US" dirty="0"/>
          </a:p>
        </p:txBody>
      </p:sp>
      <p:cxnSp>
        <p:nvCxnSpPr>
          <p:cNvPr id="202" name="直線矢印コネクタ 201"/>
          <p:cNvCxnSpPr>
            <a:stCxn id="201" idx="2"/>
            <a:endCxn id="197" idx="6"/>
          </p:cNvCxnSpPr>
          <p:nvPr/>
        </p:nvCxnSpPr>
        <p:spPr>
          <a:xfrm flipH="1">
            <a:off x="6732703" y="3437076"/>
            <a:ext cx="82373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/>
          <p:cNvCxnSpPr>
            <a:stCxn id="201" idx="4"/>
            <a:endCxn id="200" idx="0"/>
          </p:cNvCxnSpPr>
          <p:nvPr/>
        </p:nvCxnSpPr>
        <p:spPr>
          <a:xfrm>
            <a:off x="7780538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正方形/長方形 203"/>
          <p:cNvSpPr/>
          <p:nvPr/>
        </p:nvSpPr>
        <p:spPr>
          <a:xfrm>
            <a:off x="1495118" y="6402178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New.java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線矢印コネクタ 204"/>
          <p:cNvCxnSpPr>
            <a:stCxn id="204" idx="3"/>
            <a:endCxn id="163" idx="2"/>
          </p:cNvCxnSpPr>
          <p:nvPr/>
        </p:nvCxnSpPr>
        <p:spPr>
          <a:xfrm flipV="1">
            <a:off x="2629051" y="5651593"/>
            <a:ext cx="4435400" cy="89460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/>
          <p:cNvCxnSpPr>
            <a:stCxn id="196" idx="3"/>
            <a:endCxn id="170" idx="0"/>
          </p:cNvCxnSpPr>
          <p:nvPr/>
        </p:nvCxnSpPr>
        <p:spPr>
          <a:xfrm flipH="1">
            <a:off x="4607795" y="4534984"/>
            <a:ext cx="190540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/>
          <p:cNvCxnSpPr>
            <a:stCxn id="196" idx="3"/>
            <a:endCxn id="171" idx="0"/>
          </p:cNvCxnSpPr>
          <p:nvPr/>
        </p:nvCxnSpPr>
        <p:spPr>
          <a:xfrm flipH="1">
            <a:off x="5832350" y="4534984"/>
            <a:ext cx="680849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矢印コネクタ 207"/>
          <p:cNvCxnSpPr>
            <a:stCxn id="200" idx="3"/>
            <a:endCxn id="163" idx="0"/>
          </p:cNvCxnSpPr>
          <p:nvPr/>
        </p:nvCxnSpPr>
        <p:spPr>
          <a:xfrm flipH="1">
            <a:off x="7064451" y="4534984"/>
            <a:ext cx="720683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矢印コネクタ 208"/>
          <p:cNvCxnSpPr>
            <a:stCxn id="200" idx="3"/>
            <a:endCxn id="164" idx="0"/>
          </p:cNvCxnSpPr>
          <p:nvPr/>
        </p:nvCxnSpPr>
        <p:spPr>
          <a:xfrm>
            <a:off x="7785134" y="4534984"/>
            <a:ext cx="517845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/>
          <p:cNvCxnSpPr>
            <a:stCxn id="200" idx="3"/>
            <a:endCxn id="171" idx="0"/>
          </p:cNvCxnSpPr>
          <p:nvPr/>
        </p:nvCxnSpPr>
        <p:spPr>
          <a:xfrm flipH="1">
            <a:off x="5832350" y="4534984"/>
            <a:ext cx="195278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/>
          <p:cNvCxnSpPr>
            <a:stCxn id="196" idx="3"/>
            <a:endCxn id="163" idx="0"/>
          </p:cNvCxnSpPr>
          <p:nvPr/>
        </p:nvCxnSpPr>
        <p:spPr>
          <a:xfrm>
            <a:off x="6513199" y="4534984"/>
            <a:ext cx="551252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矢印コネクタ 211"/>
          <p:cNvCxnSpPr>
            <a:stCxn id="165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/>
          <p:cNvCxnSpPr>
            <a:stCxn id="165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/>
          <p:cNvCxnSpPr>
            <a:stCxn id="165" idx="2"/>
          </p:cNvCxnSpPr>
          <p:nvPr/>
        </p:nvCxnSpPr>
        <p:spPr>
          <a:xfrm>
            <a:off x="1944975" y="3340245"/>
            <a:ext cx="1252327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グループ化 215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217" name="二等辺三角形 216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18" name="正方形/長方形 217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sp>
        <p:nvSpPr>
          <p:cNvPr id="219" name="正方形/長方形 218"/>
          <p:cNvSpPr/>
          <p:nvPr/>
        </p:nvSpPr>
        <p:spPr>
          <a:xfrm>
            <a:off x="7740412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220" name="直線矢印コネクタ 219"/>
          <p:cNvCxnSpPr>
            <a:stCxn id="219" idx="2"/>
          </p:cNvCxnSpPr>
          <p:nvPr/>
        </p:nvCxnSpPr>
        <p:spPr>
          <a:xfrm flipH="1">
            <a:off x="8003526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正方形/長方形 220"/>
          <p:cNvSpPr/>
          <p:nvPr/>
        </p:nvSpPr>
        <p:spPr>
          <a:xfrm>
            <a:off x="6588284" y="2287415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HEAD</a:t>
            </a:r>
            <a:endParaRPr lang="ja-JP" altLang="en-US" dirty="0"/>
          </a:p>
        </p:txBody>
      </p:sp>
      <p:cxnSp>
        <p:nvCxnSpPr>
          <p:cNvPr id="222" name="直線矢印コネクタ 221"/>
          <p:cNvCxnSpPr>
            <a:stCxn id="221" idx="2"/>
          </p:cNvCxnSpPr>
          <p:nvPr/>
        </p:nvCxnSpPr>
        <p:spPr>
          <a:xfrm flipH="1">
            <a:off x="6912290" y="2575447"/>
            <a:ext cx="144016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正方形/長方形 222"/>
          <p:cNvSpPr/>
          <p:nvPr/>
        </p:nvSpPr>
        <p:spPr>
          <a:xfrm>
            <a:off x="6444208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dev</a:t>
            </a:r>
            <a:endParaRPr lang="ja-JP" altLang="en-US" dirty="0"/>
          </a:p>
        </p:txBody>
      </p:sp>
      <p:cxnSp>
        <p:nvCxnSpPr>
          <p:cNvPr id="224" name="直線矢印コネクタ 223"/>
          <p:cNvCxnSpPr>
            <a:stCxn id="223" idx="2"/>
          </p:cNvCxnSpPr>
          <p:nvPr/>
        </p:nvCxnSpPr>
        <p:spPr>
          <a:xfrm flipH="1">
            <a:off x="6707322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22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checkout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&lt;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コミット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A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の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SHA1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ハッシュ値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&gt;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</a:t>
            </a:r>
            <a:r>
              <a:rPr lang="ja-JP" altLang="en-US" b="1" dirty="0">
                <a:ea typeface="ＭＳ ゴシック" panose="020B0609070205080204" pitchFamily="49" charset="-128"/>
              </a:rPr>
              <a:t>を実行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コミット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A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が指すツリーに合わせてインデックスが更新され、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160" name="角丸四角形 159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161" name="角丸四角形 160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2" name="角丸四角形 161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3" name="角丸四角形 162"/>
          <p:cNvSpPr/>
          <p:nvPr/>
        </p:nvSpPr>
        <p:spPr>
          <a:xfrm>
            <a:off x="6524600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New</a:t>
            </a:r>
          </a:p>
        </p:txBody>
      </p:sp>
      <p:sp>
        <p:nvSpPr>
          <p:cNvPr id="164" name="角丸四角形 163"/>
          <p:cNvSpPr/>
          <p:nvPr/>
        </p:nvSpPr>
        <p:spPr>
          <a:xfrm>
            <a:off x="7763128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Howdy</a:t>
            </a:r>
            <a:endParaRPr lang="ja-JP" altLang="en-US" dirty="0"/>
          </a:p>
        </p:txBody>
      </p:sp>
      <p:sp>
        <p:nvSpPr>
          <p:cNvPr id="165" name="正方形/長方形 164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69" name="正方形/長方形 168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0" name="角丸四角形 169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71" name="角丸四角形 170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72" name="直線矢印コネクタ 171"/>
          <p:cNvCxnSpPr>
            <a:stCxn id="168" idx="3"/>
            <a:endCxn id="170" idx="1"/>
          </p:cNvCxnSpPr>
          <p:nvPr/>
        </p:nvCxnSpPr>
        <p:spPr>
          <a:xfrm flipV="1">
            <a:off x="2629051" y="5443457"/>
            <a:ext cx="1438893" cy="4670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/>
          <p:cNvCxnSpPr>
            <a:stCxn id="169" idx="3"/>
            <a:endCxn id="171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二等辺三角形 173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75" name="直線矢印コネクタ 174"/>
          <p:cNvCxnSpPr>
            <a:stCxn id="174" idx="3"/>
            <a:endCxn id="170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/>
          <p:cNvCxnSpPr>
            <a:stCxn id="174" idx="3"/>
            <a:endCxn id="171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円/楕円 176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78" name="直線矢印コネクタ 177"/>
          <p:cNvCxnSpPr>
            <a:stCxn id="177" idx="4"/>
            <a:endCxn id="174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グループ化 178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80" name="メモ 179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Hello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グループ化 181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83" name="メモ 182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5" name="グループ化 184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86" name="円/楕円 185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188" name="グループ化 187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89" name="角丸四角形 188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91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二等辺三角形 195"/>
          <p:cNvSpPr>
            <a:spLocks noChangeAspect="1"/>
          </p:cNvSpPr>
          <p:nvPr/>
        </p:nvSpPr>
        <p:spPr>
          <a:xfrm>
            <a:off x="6201905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7" name="円/楕円 196"/>
          <p:cNvSpPr>
            <a:spLocks noChangeAspect="1"/>
          </p:cNvSpPr>
          <p:nvPr/>
        </p:nvSpPr>
        <p:spPr>
          <a:xfrm>
            <a:off x="6284503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</a:t>
            </a:r>
            <a:endParaRPr lang="ja-JP" altLang="en-US" dirty="0"/>
          </a:p>
        </p:txBody>
      </p:sp>
      <p:cxnSp>
        <p:nvCxnSpPr>
          <p:cNvPr id="198" name="直線矢印コネクタ 197"/>
          <p:cNvCxnSpPr>
            <a:stCxn id="197" idx="2"/>
            <a:endCxn id="177" idx="6"/>
          </p:cNvCxnSpPr>
          <p:nvPr/>
        </p:nvCxnSpPr>
        <p:spPr>
          <a:xfrm flipH="1">
            <a:off x="5418412" y="3437076"/>
            <a:ext cx="866091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/>
          <p:cNvCxnSpPr>
            <a:stCxn id="197" idx="4"/>
            <a:endCxn id="196" idx="0"/>
          </p:cNvCxnSpPr>
          <p:nvPr/>
        </p:nvCxnSpPr>
        <p:spPr>
          <a:xfrm>
            <a:off x="6508603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二等辺三角形 199"/>
          <p:cNvSpPr>
            <a:spLocks noChangeAspect="1"/>
          </p:cNvSpPr>
          <p:nvPr/>
        </p:nvSpPr>
        <p:spPr>
          <a:xfrm>
            <a:off x="7473840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1" name="円/楕円 200"/>
          <p:cNvSpPr>
            <a:spLocks noChangeAspect="1"/>
          </p:cNvSpPr>
          <p:nvPr/>
        </p:nvSpPr>
        <p:spPr>
          <a:xfrm>
            <a:off x="7556438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</a:t>
            </a:r>
            <a:endParaRPr lang="ja-JP" altLang="en-US" dirty="0"/>
          </a:p>
        </p:txBody>
      </p:sp>
      <p:cxnSp>
        <p:nvCxnSpPr>
          <p:cNvPr id="202" name="直線矢印コネクタ 201"/>
          <p:cNvCxnSpPr>
            <a:stCxn id="201" idx="2"/>
            <a:endCxn id="197" idx="6"/>
          </p:cNvCxnSpPr>
          <p:nvPr/>
        </p:nvCxnSpPr>
        <p:spPr>
          <a:xfrm flipH="1">
            <a:off x="6732703" y="3437076"/>
            <a:ext cx="82373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/>
          <p:cNvCxnSpPr>
            <a:stCxn id="201" idx="4"/>
            <a:endCxn id="200" idx="0"/>
          </p:cNvCxnSpPr>
          <p:nvPr/>
        </p:nvCxnSpPr>
        <p:spPr>
          <a:xfrm>
            <a:off x="7780538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/>
          <p:cNvCxnSpPr>
            <a:stCxn id="196" idx="3"/>
            <a:endCxn id="170" idx="0"/>
          </p:cNvCxnSpPr>
          <p:nvPr/>
        </p:nvCxnSpPr>
        <p:spPr>
          <a:xfrm flipH="1">
            <a:off x="4607795" y="4534984"/>
            <a:ext cx="190540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/>
          <p:cNvCxnSpPr>
            <a:stCxn id="196" idx="3"/>
            <a:endCxn id="171" idx="0"/>
          </p:cNvCxnSpPr>
          <p:nvPr/>
        </p:nvCxnSpPr>
        <p:spPr>
          <a:xfrm flipH="1">
            <a:off x="5832350" y="4534984"/>
            <a:ext cx="680849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矢印コネクタ 207"/>
          <p:cNvCxnSpPr>
            <a:stCxn id="200" idx="3"/>
            <a:endCxn id="163" idx="0"/>
          </p:cNvCxnSpPr>
          <p:nvPr/>
        </p:nvCxnSpPr>
        <p:spPr>
          <a:xfrm flipH="1">
            <a:off x="7064451" y="4534984"/>
            <a:ext cx="720683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矢印コネクタ 208"/>
          <p:cNvCxnSpPr>
            <a:stCxn id="200" idx="3"/>
            <a:endCxn id="164" idx="0"/>
          </p:cNvCxnSpPr>
          <p:nvPr/>
        </p:nvCxnSpPr>
        <p:spPr>
          <a:xfrm>
            <a:off x="7785134" y="4534984"/>
            <a:ext cx="517845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/>
          <p:cNvCxnSpPr>
            <a:stCxn id="200" idx="3"/>
            <a:endCxn id="171" idx="0"/>
          </p:cNvCxnSpPr>
          <p:nvPr/>
        </p:nvCxnSpPr>
        <p:spPr>
          <a:xfrm flipH="1">
            <a:off x="5832350" y="4534984"/>
            <a:ext cx="195278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/>
          <p:cNvCxnSpPr>
            <a:stCxn id="196" idx="3"/>
            <a:endCxn id="163" idx="0"/>
          </p:cNvCxnSpPr>
          <p:nvPr/>
        </p:nvCxnSpPr>
        <p:spPr>
          <a:xfrm>
            <a:off x="6513199" y="4534984"/>
            <a:ext cx="551252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矢印コネクタ 211"/>
          <p:cNvCxnSpPr>
            <a:stCxn id="165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/>
          <p:cNvCxnSpPr>
            <a:stCxn id="165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グループ化 215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217" name="二等辺三角形 216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18" name="正方形/長方形 217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sp>
        <p:nvSpPr>
          <p:cNvPr id="219" name="正方形/長方形 218"/>
          <p:cNvSpPr/>
          <p:nvPr/>
        </p:nvSpPr>
        <p:spPr>
          <a:xfrm>
            <a:off x="7740412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220" name="直線矢印コネクタ 219"/>
          <p:cNvCxnSpPr>
            <a:stCxn id="219" idx="2"/>
          </p:cNvCxnSpPr>
          <p:nvPr/>
        </p:nvCxnSpPr>
        <p:spPr>
          <a:xfrm flipH="1">
            <a:off x="8003526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正方形/長方形 222"/>
          <p:cNvSpPr/>
          <p:nvPr/>
        </p:nvSpPr>
        <p:spPr>
          <a:xfrm>
            <a:off x="6444208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dev</a:t>
            </a:r>
            <a:endParaRPr lang="ja-JP" altLang="en-US" dirty="0"/>
          </a:p>
        </p:txBody>
      </p:sp>
      <p:cxnSp>
        <p:nvCxnSpPr>
          <p:cNvPr id="224" name="直線矢印コネクタ 223"/>
          <p:cNvCxnSpPr>
            <a:stCxn id="223" idx="2"/>
          </p:cNvCxnSpPr>
          <p:nvPr/>
        </p:nvCxnSpPr>
        <p:spPr>
          <a:xfrm flipH="1">
            <a:off x="6707322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下矢印 68"/>
          <p:cNvSpPr/>
          <p:nvPr/>
        </p:nvSpPr>
        <p:spPr>
          <a:xfrm rot="2700000">
            <a:off x="5255405" y="37136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2" name="下矢印 71"/>
          <p:cNvSpPr/>
          <p:nvPr/>
        </p:nvSpPr>
        <p:spPr>
          <a:xfrm rot="2700000">
            <a:off x="2585141" y="5963008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6588284" y="2287415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HEAD</a:t>
            </a:r>
            <a:endParaRPr lang="ja-JP" altLang="en-US" dirty="0"/>
          </a:p>
        </p:txBody>
      </p:sp>
      <p:cxnSp>
        <p:nvCxnSpPr>
          <p:cNvPr id="74" name="直線矢印コネクタ 73"/>
          <p:cNvCxnSpPr>
            <a:stCxn id="73" idx="2"/>
          </p:cNvCxnSpPr>
          <p:nvPr/>
        </p:nvCxnSpPr>
        <p:spPr>
          <a:xfrm flipH="1">
            <a:off x="6912290" y="2575447"/>
            <a:ext cx="144016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2664542" y="4531434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77" name="グループ化 76"/>
          <p:cNvGrpSpPr/>
          <p:nvPr/>
        </p:nvGrpSpPr>
        <p:grpSpPr>
          <a:xfrm>
            <a:off x="2664543" y="4000102"/>
            <a:ext cx="1065517" cy="521586"/>
            <a:chOff x="1318403" y="3726742"/>
            <a:chExt cx="921501" cy="521586"/>
          </a:xfrm>
        </p:grpSpPr>
        <p:sp>
          <p:nvSpPr>
            <p:cNvPr id="78" name="メモ 7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0" name="直線矢印コネクタ 79"/>
          <p:cNvCxnSpPr/>
          <p:nvPr/>
        </p:nvCxnSpPr>
        <p:spPr>
          <a:xfrm>
            <a:off x="1944975" y="3340245"/>
            <a:ext cx="1252327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34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checkout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&lt;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コミット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A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の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SHA1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ハッシュ値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&gt;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</a:t>
            </a:r>
            <a:r>
              <a:rPr lang="ja-JP" altLang="en-US" b="1" dirty="0">
                <a:ea typeface="ＭＳ ゴシック" panose="020B0609070205080204" pitchFamily="49" charset="-128"/>
              </a:rPr>
              <a:t>を実行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コミット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A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が指すツリーに合わせてインデックスが更新され、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>
                <a:ea typeface="ＭＳ ゴシック" panose="020B0609070205080204" pitchFamily="49" charset="-128"/>
              </a:rPr>
              <a:t>そのインデックスが指すブロブがワーキングディレクトリに展開され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160" name="角丸四角形 159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161" name="角丸四角形 160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2" name="角丸四角形 161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3" name="角丸四角形 162"/>
          <p:cNvSpPr/>
          <p:nvPr/>
        </p:nvSpPr>
        <p:spPr>
          <a:xfrm>
            <a:off x="6524600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New</a:t>
            </a:r>
          </a:p>
        </p:txBody>
      </p:sp>
      <p:sp>
        <p:nvSpPr>
          <p:cNvPr id="164" name="角丸四角形 163"/>
          <p:cNvSpPr/>
          <p:nvPr/>
        </p:nvSpPr>
        <p:spPr>
          <a:xfrm>
            <a:off x="7763128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Howdy</a:t>
            </a:r>
            <a:endParaRPr lang="ja-JP" altLang="en-US" dirty="0"/>
          </a:p>
        </p:txBody>
      </p:sp>
      <p:sp>
        <p:nvSpPr>
          <p:cNvPr id="165" name="正方形/長方形 164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69" name="正方形/長方形 168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0" name="角丸四角形 169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71" name="角丸四角形 170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72" name="直線矢印コネクタ 171"/>
          <p:cNvCxnSpPr>
            <a:stCxn id="168" idx="3"/>
            <a:endCxn id="170" idx="1"/>
          </p:cNvCxnSpPr>
          <p:nvPr/>
        </p:nvCxnSpPr>
        <p:spPr>
          <a:xfrm flipV="1">
            <a:off x="2629051" y="5443457"/>
            <a:ext cx="1438893" cy="4670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/>
          <p:cNvCxnSpPr>
            <a:stCxn id="169" idx="3"/>
            <a:endCxn id="171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二等辺三角形 173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75" name="直線矢印コネクタ 174"/>
          <p:cNvCxnSpPr>
            <a:stCxn id="174" idx="3"/>
            <a:endCxn id="170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/>
          <p:cNvCxnSpPr>
            <a:stCxn id="174" idx="3"/>
            <a:endCxn id="171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円/楕円 176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78" name="直線矢印コネクタ 177"/>
          <p:cNvCxnSpPr>
            <a:stCxn id="177" idx="4"/>
            <a:endCxn id="174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グループ化 178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80" name="メモ 179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Hello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グループ化 181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83" name="メモ 182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5" name="グループ化 184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86" name="円/楕円 185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188" name="グループ化 187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89" name="角丸四角形 188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91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二等辺三角形 195"/>
          <p:cNvSpPr>
            <a:spLocks noChangeAspect="1"/>
          </p:cNvSpPr>
          <p:nvPr/>
        </p:nvSpPr>
        <p:spPr>
          <a:xfrm>
            <a:off x="6201905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7" name="円/楕円 196"/>
          <p:cNvSpPr>
            <a:spLocks noChangeAspect="1"/>
          </p:cNvSpPr>
          <p:nvPr/>
        </p:nvSpPr>
        <p:spPr>
          <a:xfrm>
            <a:off x="6284503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</a:t>
            </a:r>
            <a:endParaRPr lang="ja-JP" altLang="en-US" dirty="0"/>
          </a:p>
        </p:txBody>
      </p:sp>
      <p:cxnSp>
        <p:nvCxnSpPr>
          <p:cNvPr id="198" name="直線矢印コネクタ 197"/>
          <p:cNvCxnSpPr>
            <a:stCxn id="197" idx="2"/>
            <a:endCxn id="177" idx="6"/>
          </p:cNvCxnSpPr>
          <p:nvPr/>
        </p:nvCxnSpPr>
        <p:spPr>
          <a:xfrm flipH="1">
            <a:off x="5418412" y="3437076"/>
            <a:ext cx="866091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/>
          <p:cNvCxnSpPr>
            <a:stCxn id="197" idx="4"/>
            <a:endCxn id="196" idx="0"/>
          </p:cNvCxnSpPr>
          <p:nvPr/>
        </p:nvCxnSpPr>
        <p:spPr>
          <a:xfrm>
            <a:off x="6508603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二等辺三角形 199"/>
          <p:cNvSpPr>
            <a:spLocks noChangeAspect="1"/>
          </p:cNvSpPr>
          <p:nvPr/>
        </p:nvSpPr>
        <p:spPr>
          <a:xfrm>
            <a:off x="7473840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1" name="円/楕円 200"/>
          <p:cNvSpPr>
            <a:spLocks noChangeAspect="1"/>
          </p:cNvSpPr>
          <p:nvPr/>
        </p:nvSpPr>
        <p:spPr>
          <a:xfrm>
            <a:off x="7556438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</a:t>
            </a:r>
            <a:endParaRPr lang="ja-JP" altLang="en-US" dirty="0"/>
          </a:p>
        </p:txBody>
      </p:sp>
      <p:cxnSp>
        <p:nvCxnSpPr>
          <p:cNvPr id="202" name="直線矢印コネクタ 201"/>
          <p:cNvCxnSpPr>
            <a:stCxn id="201" idx="2"/>
            <a:endCxn id="197" idx="6"/>
          </p:cNvCxnSpPr>
          <p:nvPr/>
        </p:nvCxnSpPr>
        <p:spPr>
          <a:xfrm flipH="1">
            <a:off x="6732703" y="3437076"/>
            <a:ext cx="82373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/>
          <p:cNvCxnSpPr>
            <a:stCxn id="201" idx="4"/>
            <a:endCxn id="200" idx="0"/>
          </p:cNvCxnSpPr>
          <p:nvPr/>
        </p:nvCxnSpPr>
        <p:spPr>
          <a:xfrm>
            <a:off x="7780538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/>
          <p:cNvCxnSpPr>
            <a:stCxn id="196" idx="3"/>
            <a:endCxn id="170" idx="0"/>
          </p:cNvCxnSpPr>
          <p:nvPr/>
        </p:nvCxnSpPr>
        <p:spPr>
          <a:xfrm flipH="1">
            <a:off x="4607795" y="4534984"/>
            <a:ext cx="190540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/>
          <p:cNvCxnSpPr>
            <a:stCxn id="196" idx="3"/>
            <a:endCxn id="171" idx="0"/>
          </p:cNvCxnSpPr>
          <p:nvPr/>
        </p:nvCxnSpPr>
        <p:spPr>
          <a:xfrm flipH="1">
            <a:off x="5832350" y="4534984"/>
            <a:ext cx="680849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矢印コネクタ 207"/>
          <p:cNvCxnSpPr>
            <a:stCxn id="200" idx="3"/>
            <a:endCxn id="163" idx="0"/>
          </p:cNvCxnSpPr>
          <p:nvPr/>
        </p:nvCxnSpPr>
        <p:spPr>
          <a:xfrm flipH="1">
            <a:off x="7064451" y="4534984"/>
            <a:ext cx="720683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矢印コネクタ 208"/>
          <p:cNvCxnSpPr>
            <a:stCxn id="200" idx="3"/>
            <a:endCxn id="164" idx="0"/>
          </p:cNvCxnSpPr>
          <p:nvPr/>
        </p:nvCxnSpPr>
        <p:spPr>
          <a:xfrm>
            <a:off x="7785134" y="4534984"/>
            <a:ext cx="517845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/>
          <p:cNvCxnSpPr>
            <a:stCxn id="200" idx="3"/>
            <a:endCxn id="171" idx="0"/>
          </p:cNvCxnSpPr>
          <p:nvPr/>
        </p:nvCxnSpPr>
        <p:spPr>
          <a:xfrm flipH="1">
            <a:off x="5832350" y="4534984"/>
            <a:ext cx="195278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/>
          <p:cNvCxnSpPr>
            <a:stCxn id="196" idx="3"/>
            <a:endCxn id="163" idx="0"/>
          </p:cNvCxnSpPr>
          <p:nvPr/>
        </p:nvCxnSpPr>
        <p:spPr>
          <a:xfrm>
            <a:off x="6513199" y="4534984"/>
            <a:ext cx="551252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矢印コネクタ 211"/>
          <p:cNvCxnSpPr>
            <a:stCxn id="165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/>
          <p:cNvCxnSpPr>
            <a:stCxn id="165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グループ化 215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217" name="二等辺三角形 216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18" name="正方形/長方形 217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sp>
        <p:nvSpPr>
          <p:cNvPr id="219" name="正方形/長方形 218"/>
          <p:cNvSpPr/>
          <p:nvPr/>
        </p:nvSpPr>
        <p:spPr>
          <a:xfrm>
            <a:off x="7740412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220" name="直線矢印コネクタ 219"/>
          <p:cNvCxnSpPr>
            <a:stCxn id="219" idx="2"/>
          </p:cNvCxnSpPr>
          <p:nvPr/>
        </p:nvCxnSpPr>
        <p:spPr>
          <a:xfrm flipH="1">
            <a:off x="8003526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正方形/長方形 222"/>
          <p:cNvSpPr/>
          <p:nvPr/>
        </p:nvSpPr>
        <p:spPr>
          <a:xfrm>
            <a:off x="6444208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dev</a:t>
            </a:r>
            <a:endParaRPr lang="ja-JP" altLang="en-US" dirty="0"/>
          </a:p>
        </p:txBody>
      </p:sp>
      <p:cxnSp>
        <p:nvCxnSpPr>
          <p:cNvPr id="224" name="直線矢印コネクタ 223"/>
          <p:cNvCxnSpPr>
            <a:stCxn id="223" idx="2"/>
          </p:cNvCxnSpPr>
          <p:nvPr/>
        </p:nvCxnSpPr>
        <p:spPr>
          <a:xfrm flipH="1">
            <a:off x="6707322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下矢印 68"/>
          <p:cNvSpPr/>
          <p:nvPr/>
        </p:nvSpPr>
        <p:spPr>
          <a:xfrm rot="2700000">
            <a:off x="5255405" y="37136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2" name="下矢印 71"/>
          <p:cNvSpPr/>
          <p:nvPr/>
        </p:nvSpPr>
        <p:spPr>
          <a:xfrm rot="2700000">
            <a:off x="2585141" y="5963008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6588284" y="2287415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HEAD</a:t>
            </a:r>
            <a:endParaRPr lang="ja-JP" altLang="en-US" dirty="0"/>
          </a:p>
        </p:txBody>
      </p:sp>
      <p:cxnSp>
        <p:nvCxnSpPr>
          <p:cNvPr id="74" name="直線矢印コネクタ 73"/>
          <p:cNvCxnSpPr>
            <a:stCxn id="73" idx="2"/>
          </p:cNvCxnSpPr>
          <p:nvPr/>
        </p:nvCxnSpPr>
        <p:spPr>
          <a:xfrm flipH="1">
            <a:off x="6912290" y="2575447"/>
            <a:ext cx="144016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下矢印 66"/>
          <p:cNvSpPr/>
          <p:nvPr/>
        </p:nvSpPr>
        <p:spPr>
          <a:xfrm rot="2700000">
            <a:off x="3167752" y="34895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1896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checkout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&lt;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コミット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A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の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SHA1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ハッシュ値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&gt;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</a:t>
            </a:r>
            <a:r>
              <a:rPr lang="ja-JP" altLang="en-US" b="1" dirty="0">
                <a:ea typeface="ＭＳ ゴシック" panose="020B0609070205080204" pitchFamily="49" charset="-128"/>
              </a:rPr>
              <a:t>を実行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コミット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A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が指すツリーに合わせてインデックスが更新され、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そのインデックスが指すブロブがワーキングディレクトリに展開され、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en-US" altLang="ja-JP" b="1" dirty="0" smtClean="0">
                <a:ea typeface="ＭＳ ゴシック" panose="020B0609070205080204" pitchFamily="49" charset="-128"/>
              </a:rPr>
              <a:t>HEAD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dev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を指すよう更新された。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160" name="角丸四角形 159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161" name="角丸四角形 160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2" name="角丸四角形 161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3" name="角丸四角形 162"/>
          <p:cNvSpPr/>
          <p:nvPr/>
        </p:nvSpPr>
        <p:spPr>
          <a:xfrm>
            <a:off x="6524600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New</a:t>
            </a:r>
          </a:p>
        </p:txBody>
      </p:sp>
      <p:sp>
        <p:nvSpPr>
          <p:cNvPr id="164" name="角丸四角形 163"/>
          <p:cNvSpPr/>
          <p:nvPr/>
        </p:nvSpPr>
        <p:spPr>
          <a:xfrm>
            <a:off x="7763128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Howdy</a:t>
            </a:r>
            <a:endParaRPr lang="ja-JP" altLang="en-US" dirty="0"/>
          </a:p>
        </p:txBody>
      </p:sp>
      <p:sp>
        <p:nvSpPr>
          <p:cNvPr id="165" name="正方形/長方形 164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69" name="正方形/長方形 168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0" name="角丸四角形 169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71" name="角丸四角形 170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72" name="直線矢印コネクタ 171"/>
          <p:cNvCxnSpPr>
            <a:stCxn id="168" idx="3"/>
            <a:endCxn id="170" idx="1"/>
          </p:cNvCxnSpPr>
          <p:nvPr/>
        </p:nvCxnSpPr>
        <p:spPr>
          <a:xfrm flipV="1">
            <a:off x="2629051" y="5443457"/>
            <a:ext cx="1438893" cy="4670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/>
          <p:cNvCxnSpPr>
            <a:stCxn id="169" idx="3"/>
            <a:endCxn id="171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二等辺三角形 173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75" name="直線矢印コネクタ 174"/>
          <p:cNvCxnSpPr>
            <a:stCxn id="174" idx="3"/>
            <a:endCxn id="170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/>
          <p:cNvCxnSpPr>
            <a:stCxn id="174" idx="3"/>
            <a:endCxn id="171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円/楕円 176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78" name="直線矢印コネクタ 177"/>
          <p:cNvCxnSpPr>
            <a:stCxn id="177" idx="4"/>
            <a:endCxn id="174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グループ化 178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80" name="メモ 179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Hello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グループ化 181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83" name="メモ 182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5" name="グループ化 184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86" name="円/楕円 185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188" name="グループ化 187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89" name="角丸四角形 188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91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二等辺三角形 195"/>
          <p:cNvSpPr>
            <a:spLocks noChangeAspect="1"/>
          </p:cNvSpPr>
          <p:nvPr/>
        </p:nvSpPr>
        <p:spPr>
          <a:xfrm>
            <a:off x="6201905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7" name="円/楕円 196"/>
          <p:cNvSpPr>
            <a:spLocks noChangeAspect="1"/>
          </p:cNvSpPr>
          <p:nvPr/>
        </p:nvSpPr>
        <p:spPr>
          <a:xfrm>
            <a:off x="6284503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</a:t>
            </a:r>
            <a:endParaRPr lang="ja-JP" altLang="en-US" dirty="0"/>
          </a:p>
        </p:txBody>
      </p:sp>
      <p:cxnSp>
        <p:nvCxnSpPr>
          <p:cNvPr id="198" name="直線矢印コネクタ 197"/>
          <p:cNvCxnSpPr>
            <a:stCxn id="197" idx="2"/>
            <a:endCxn id="177" idx="6"/>
          </p:cNvCxnSpPr>
          <p:nvPr/>
        </p:nvCxnSpPr>
        <p:spPr>
          <a:xfrm flipH="1">
            <a:off x="5418412" y="3437076"/>
            <a:ext cx="866091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/>
          <p:cNvCxnSpPr>
            <a:stCxn id="197" idx="4"/>
            <a:endCxn id="196" idx="0"/>
          </p:cNvCxnSpPr>
          <p:nvPr/>
        </p:nvCxnSpPr>
        <p:spPr>
          <a:xfrm>
            <a:off x="6508603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二等辺三角形 199"/>
          <p:cNvSpPr>
            <a:spLocks noChangeAspect="1"/>
          </p:cNvSpPr>
          <p:nvPr/>
        </p:nvSpPr>
        <p:spPr>
          <a:xfrm>
            <a:off x="7473840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1" name="円/楕円 200"/>
          <p:cNvSpPr>
            <a:spLocks noChangeAspect="1"/>
          </p:cNvSpPr>
          <p:nvPr/>
        </p:nvSpPr>
        <p:spPr>
          <a:xfrm>
            <a:off x="7556438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</a:t>
            </a:r>
            <a:endParaRPr lang="ja-JP" altLang="en-US" dirty="0"/>
          </a:p>
        </p:txBody>
      </p:sp>
      <p:cxnSp>
        <p:nvCxnSpPr>
          <p:cNvPr id="202" name="直線矢印コネクタ 201"/>
          <p:cNvCxnSpPr>
            <a:stCxn id="201" idx="2"/>
            <a:endCxn id="197" idx="6"/>
          </p:cNvCxnSpPr>
          <p:nvPr/>
        </p:nvCxnSpPr>
        <p:spPr>
          <a:xfrm flipH="1">
            <a:off x="6732703" y="3437076"/>
            <a:ext cx="82373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/>
          <p:cNvCxnSpPr>
            <a:stCxn id="201" idx="4"/>
            <a:endCxn id="200" idx="0"/>
          </p:cNvCxnSpPr>
          <p:nvPr/>
        </p:nvCxnSpPr>
        <p:spPr>
          <a:xfrm>
            <a:off x="7780538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/>
          <p:cNvCxnSpPr>
            <a:stCxn id="196" idx="3"/>
            <a:endCxn id="170" idx="0"/>
          </p:cNvCxnSpPr>
          <p:nvPr/>
        </p:nvCxnSpPr>
        <p:spPr>
          <a:xfrm flipH="1">
            <a:off x="4607795" y="4534984"/>
            <a:ext cx="190540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/>
          <p:cNvCxnSpPr>
            <a:stCxn id="196" idx="3"/>
            <a:endCxn id="171" idx="0"/>
          </p:cNvCxnSpPr>
          <p:nvPr/>
        </p:nvCxnSpPr>
        <p:spPr>
          <a:xfrm flipH="1">
            <a:off x="5832350" y="4534984"/>
            <a:ext cx="680849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矢印コネクタ 207"/>
          <p:cNvCxnSpPr>
            <a:stCxn id="200" idx="3"/>
            <a:endCxn id="163" idx="0"/>
          </p:cNvCxnSpPr>
          <p:nvPr/>
        </p:nvCxnSpPr>
        <p:spPr>
          <a:xfrm flipH="1">
            <a:off x="7064451" y="4534984"/>
            <a:ext cx="720683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矢印コネクタ 208"/>
          <p:cNvCxnSpPr>
            <a:stCxn id="200" idx="3"/>
            <a:endCxn id="164" idx="0"/>
          </p:cNvCxnSpPr>
          <p:nvPr/>
        </p:nvCxnSpPr>
        <p:spPr>
          <a:xfrm>
            <a:off x="7785134" y="4534984"/>
            <a:ext cx="517845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/>
          <p:cNvCxnSpPr>
            <a:stCxn id="200" idx="3"/>
            <a:endCxn id="171" idx="0"/>
          </p:cNvCxnSpPr>
          <p:nvPr/>
        </p:nvCxnSpPr>
        <p:spPr>
          <a:xfrm flipH="1">
            <a:off x="5832350" y="4534984"/>
            <a:ext cx="195278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/>
          <p:cNvCxnSpPr>
            <a:stCxn id="196" idx="3"/>
            <a:endCxn id="163" idx="0"/>
          </p:cNvCxnSpPr>
          <p:nvPr/>
        </p:nvCxnSpPr>
        <p:spPr>
          <a:xfrm>
            <a:off x="6513199" y="4534984"/>
            <a:ext cx="551252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矢印コネクタ 211"/>
          <p:cNvCxnSpPr>
            <a:stCxn id="165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/>
          <p:cNvCxnSpPr>
            <a:stCxn id="165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グループ化 215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217" name="二等辺三角形 216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18" name="正方形/長方形 217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sp>
        <p:nvSpPr>
          <p:cNvPr id="219" name="正方形/長方形 218"/>
          <p:cNvSpPr/>
          <p:nvPr/>
        </p:nvSpPr>
        <p:spPr>
          <a:xfrm>
            <a:off x="7740412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220" name="直線矢印コネクタ 219"/>
          <p:cNvCxnSpPr>
            <a:stCxn id="219" idx="2"/>
          </p:cNvCxnSpPr>
          <p:nvPr/>
        </p:nvCxnSpPr>
        <p:spPr>
          <a:xfrm flipH="1">
            <a:off x="8003526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正方形/長方形 220"/>
          <p:cNvSpPr/>
          <p:nvPr/>
        </p:nvSpPr>
        <p:spPr>
          <a:xfrm>
            <a:off x="4932040" y="2708920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HEAD</a:t>
            </a:r>
            <a:endParaRPr lang="ja-JP" altLang="en-US" dirty="0"/>
          </a:p>
        </p:txBody>
      </p:sp>
      <p:cxnSp>
        <p:nvCxnSpPr>
          <p:cNvPr id="222" name="直線矢印コネクタ 221"/>
          <p:cNvCxnSpPr>
            <a:stCxn id="221" idx="2"/>
          </p:cNvCxnSpPr>
          <p:nvPr/>
        </p:nvCxnSpPr>
        <p:spPr>
          <a:xfrm flipH="1">
            <a:off x="5256046" y="2996952"/>
            <a:ext cx="144016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正方形/長方形 222"/>
          <p:cNvSpPr/>
          <p:nvPr/>
        </p:nvSpPr>
        <p:spPr>
          <a:xfrm>
            <a:off x="6444208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dev</a:t>
            </a:r>
            <a:endParaRPr lang="ja-JP" altLang="en-US" dirty="0"/>
          </a:p>
        </p:txBody>
      </p:sp>
      <p:cxnSp>
        <p:nvCxnSpPr>
          <p:cNvPr id="224" name="直線矢印コネクタ 223"/>
          <p:cNvCxnSpPr>
            <a:stCxn id="223" idx="2"/>
          </p:cNvCxnSpPr>
          <p:nvPr/>
        </p:nvCxnSpPr>
        <p:spPr>
          <a:xfrm flipH="1">
            <a:off x="6707322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下矢印 67"/>
          <p:cNvSpPr/>
          <p:nvPr/>
        </p:nvSpPr>
        <p:spPr>
          <a:xfrm rot="2700000">
            <a:off x="3167752" y="34895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9" name="下矢印 68"/>
          <p:cNvSpPr/>
          <p:nvPr/>
        </p:nvSpPr>
        <p:spPr>
          <a:xfrm rot="2700000">
            <a:off x="5255405" y="37136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0" name="下矢印 69"/>
          <p:cNvSpPr/>
          <p:nvPr/>
        </p:nvSpPr>
        <p:spPr>
          <a:xfrm rot="2700000">
            <a:off x="5828024" y="2257923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2" name="下矢印 71"/>
          <p:cNvSpPr/>
          <p:nvPr/>
        </p:nvSpPr>
        <p:spPr>
          <a:xfrm rot="2700000">
            <a:off x="2585141" y="5963008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191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527</Words>
  <Application>Microsoft Office PowerPoint</Application>
  <PresentationFormat>画面に合わせる (4:3)</PresentationFormat>
  <Paragraphs>253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88</cp:revision>
  <dcterms:created xsi:type="dcterms:W3CDTF">2015-12-27T01:04:16Z</dcterms:created>
  <dcterms:modified xsi:type="dcterms:W3CDTF">2016-10-08T21:24:42Z</dcterms:modified>
</cp:coreProperties>
</file>