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E40"/>
    <a:srgbClr val="03E729"/>
    <a:srgbClr val="03C924"/>
    <a:srgbClr val="03D726"/>
    <a:srgbClr val="FF0000"/>
    <a:srgbClr val="FF3F3F"/>
    <a:srgbClr val="FF2D2D"/>
    <a:srgbClr val="F7A021"/>
    <a:srgbClr val="4383D1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初期状態。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ルートディレクトリ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hoge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の直下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に２つ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のファイルがある。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ワーキングディレクトリがクリーン。</a:t>
            </a:r>
            <a:endParaRPr lang="en-US" altLang="ja-JP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を編集。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下矢印 40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426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checkout 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インデックスの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が指している、「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Hello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」という内容のブロブが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取り出され、ワーキングディレクトリの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が置き換えられた。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下矢印 40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496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再度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を編集。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113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Hi!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下矢印 40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207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add 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」を実行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42" idx="1"/>
          </p:cNvCxnSpPr>
          <p:nvPr/>
        </p:nvCxnSpPr>
        <p:spPr>
          <a:xfrm flipV="1">
            <a:off x="2629051" y="5435569"/>
            <a:ext cx="3895549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Hi!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1" name="下矢印 40"/>
          <p:cNvSpPr/>
          <p:nvPr/>
        </p:nvSpPr>
        <p:spPr>
          <a:xfrm rot="2700000">
            <a:off x="7412433" y="4729019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383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コミットはせずに、再々度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を編集。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42" idx="1"/>
          </p:cNvCxnSpPr>
          <p:nvPr/>
        </p:nvCxnSpPr>
        <p:spPr>
          <a:xfrm flipV="1">
            <a:off x="2629051" y="5435569"/>
            <a:ext cx="3895549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Hey </a:t>
              </a:r>
              <a:r>
                <a:rPr lang="en-US" altLang="ja-JP" sz="1600" dirty="0" err="1" smtClean="0">
                  <a:solidFill>
                    <a:schemeClr val="tx1"/>
                  </a:solidFill>
                </a:rPr>
                <a:t>yo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3" name="下矢印 42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9677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」を実行。</a:t>
            </a: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インデックスの</a:t>
            </a:r>
            <a:r>
              <a:rPr lang="en-US" altLang="ja-JP" b="1" dirty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が指している、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Hi!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という内容のブロブが</a:t>
            </a: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取り出され、ワーキングディレクトリの</a:t>
            </a:r>
            <a:r>
              <a:rPr lang="en-US" altLang="ja-JP" b="1" dirty="0">
                <a:ea typeface="ＭＳ ゴシック" panose="020B0609070205080204" pitchFamily="49" charset="-128"/>
              </a:rPr>
              <a:t>Readme.md</a:t>
            </a:r>
            <a:r>
              <a:rPr lang="ja-JP" altLang="en-US" b="1" dirty="0">
                <a:ea typeface="ＭＳ ゴシック" panose="020B0609070205080204" pitchFamily="49" charset="-128"/>
              </a:rPr>
              <a:t>が置き換えられた。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14" name="角丸四角形 113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15" name="直線矢印コネクタ 114"/>
          <p:cNvCxnSpPr>
            <a:stCxn id="111" idx="3"/>
            <a:endCxn id="42" idx="1"/>
          </p:cNvCxnSpPr>
          <p:nvPr/>
        </p:nvCxnSpPr>
        <p:spPr>
          <a:xfrm flipV="1">
            <a:off x="2629051" y="5435569"/>
            <a:ext cx="3895549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2" idx="3"/>
            <a:endCxn id="114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二等辺三角形 116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17" idx="3"/>
            <a:endCxn id="113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7" idx="3"/>
            <a:endCxn id="114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矢印コネクタ 120"/>
          <p:cNvCxnSpPr>
            <a:stCxn id="120" idx="4"/>
            <a:endCxn id="117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グループ化 123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25" name="メモ 124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Hi!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28" name="メモ 12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39" name="円/楕円 138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140" name="二等辺三角形 139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41" name="角丸四角形 140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032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104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04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Hi!</a:t>
            </a:r>
            <a:endParaRPr lang="en-US" altLang="ja-JP" dirty="0"/>
          </a:p>
        </p:txBody>
      </p:sp>
      <p:sp>
        <p:nvSpPr>
          <p:cNvPr id="43" name="下矢印 42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64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253</Words>
  <Application>Microsoft Office PowerPoint</Application>
  <PresentationFormat>画面に合わせる (4:3)</PresentationFormat>
  <Paragraphs>121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73</cp:revision>
  <dcterms:created xsi:type="dcterms:W3CDTF">2015-12-27T01:04:16Z</dcterms:created>
  <dcterms:modified xsi:type="dcterms:W3CDTF">2016-10-08T14:47:52Z</dcterms:modified>
</cp:coreProperties>
</file>